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9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5" r:id="rId12"/>
    <p:sldId id="264" r:id="rId13"/>
    <p:sldId id="263" r:id="rId14"/>
    <p:sldId id="262" r:id="rId15"/>
    <p:sldId id="261" r:id="rId16"/>
    <p:sldId id="260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29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9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4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5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13055"/>
            <a:ext cx="10477500" cy="6235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5605" y="2195830"/>
            <a:ext cx="3705225" cy="942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71788" y="3533140"/>
            <a:ext cx="64484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39990"/>
            <a:ext cx="113774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28560"/>
            <a:ext cx="11520000" cy="5687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96240"/>
            <a:ext cx="10982325" cy="6312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3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23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67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50" y="2770415"/>
            <a:ext cx="11520000" cy="2021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