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8" r:id="rId4"/>
    <p:sldId id="268" r:id="rId5"/>
    <p:sldId id="267" r:id="rId6"/>
    <p:sldId id="266" r:id="rId7"/>
    <p:sldId id="265" r:id="rId8"/>
    <p:sldId id="263" r:id="rId9"/>
    <p:sldId id="262" r:id="rId10"/>
    <p:sldId id="261" r:id="rId11"/>
    <p:sldId id="260" r:id="rId12"/>
    <p:sldId id="257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62181" y="824966"/>
            <a:ext cx="314181" cy="25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79966" y="1416594"/>
            <a:ext cx="323702" cy="4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3752" y="1807832"/>
            <a:ext cx="1980297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29355" y="2790698"/>
            <a:ext cx="1989818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99867" y="2790698"/>
            <a:ext cx="1713719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431636" y="2790698"/>
            <a:ext cx="666446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3223" y="3286902"/>
            <a:ext cx="885421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95471" y="3773564"/>
            <a:ext cx="2265917" cy="27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03375"/>
            <a:ext cx="3705225" cy="942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2225" y="3197860"/>
            <a:ext cx="706755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8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7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04132" y="805701"/>
            <a:ext cx="1132958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89090" y="805701"/>
            <a:ext cx="1142479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58842" y="2291188"/>
            <a:ext cx="6826314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65917" y="2805396"/>
            <a:ext cx="218975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384694" y="824900"/>
            <a:ext cx="2713388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3223" y="1320794"/>
            <a:ext cx="4341421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28297" y="1320794"/>
            <a:ext cx="4969785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223" y="1816688"/>
            <a:ext cx="3379834" cy="276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310675"/>
            <a:ext cx="11520000" cy="147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5662115" y="2453644"/>
            <a:ext cx="209454" cy="20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69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7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1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