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47190"/>
            <a:ext cx="3705225" cy="942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40605" y="4594225"/>
            <a:ext cx="253365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47926"/>
          <a:stretch>
            <a:fillRect/>
          </a:stretch>
        </p:blipFill>
        <p:spPr>
          <a:xfrm>
            <a:off x="3076575" y="3186430"/>
            <a:ext cx="6038850" cy="1076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91075" y="4594225"/>
            <a:ext cx="2533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77223" y="2313578"/>
            <a:ext cx="3922512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32297" y="2313578"/>
            <a:ext cx="2665785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5008" y="2800240"/>
            <a:ext cx="2960925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29223" y="3315529"/>
            <a:ext cx="257057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40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42016" y="834447"/>
            <a:ext cx="218975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53851" y="2274573"/>
            <a:ext cx="580760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1057" y="2284110"/>
            <a:ext cx="590280" cy="25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48264" y="2274573"/>
            <a:ext cx="590280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72165" y="2760973"/>
            <a:ext cx="3370314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39404" y="3752848"/>
            <a:ext cx="209454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68363" y="5183436"/>
            <a:ext cx="1047272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3223" y="5669836"/>
            <a:ext cx="6845355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