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8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tags" Target="../tags/tag4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05605" y="1647190"/>
            <a:ext cx="3705225" cy="9429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840605" y="4594225"/>
            <a:ext cx="2533650" cy="704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076575" y="3186430"/>
            <a:ext cx="6038850" cy="2066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544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186743" y="1349625"/>
            <a:ext cx="599801" cy="267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108595" y="1349625"/>
            <a:ext cx="599802" cy="267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205454" y="1855234"/>
            <a:ext cx="314181" cy="2575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651933" y="1864774"/>
            <a:ext cx="599801" cy="2575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472363" y="2370383"/>
            <a:ext cx="590280" cy="2575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600200" y="3852545"/>
            <a:ext cx="654050" cy="387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664710" y="3852545"/>
            <a:ext cx="410210" cy="387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397115" y="3835400"/>
            <a:ext cx="565785" cy="405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367305" y="4392817"/>
            <a:ext cx="476033" cy="2289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718425" y="4383405"/>
            <a:ext cx="513715" cy="238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232033" y="4383277"/>
            <a:ext cx="599800" cy="276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bldLvl="0" animBg="1"/>
      <p:bldP spid="11" grpId="0" bldLvl="0" animBg="1"/>
      <p:bldP spid="12" grpId="0" bldLvl="0" animBg="1"/>
      <p:bldP spid="13" grpId="0" animBg="1"/>
      <p:bldP spid="14" grpId="0" bldLvl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228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005520" y="1405746"/>
            <a:ext cx="323702" cy="266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671636" y="1910532"/>
            <a:ext cx="323702" cy="276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671636" y="2415318"/>
            <a:ext cx="323702" cy="266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444462" y="3501083"/>
            <a:ext cx="599801" cy="257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909983" y="3491559"/>
            <a:ext cx="323702" cy="257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053454" y="4005869"/>
            <a:ext cx="304661" cy="247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843338" y="4015393"/>
            <a:ext cx="323702" cy="238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063305" y="4501131"/>
            <a:ext cx="609322" cy="266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6223834" y="4501131"/>
            <a:ext cx="323702" cy="266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3729421" y="5005916"/>
            <a:ext cx="599801" cy="266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6414247" y="5015441"/>
            <a:ext cx="323702" cy="247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542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520628" y="1855815"/>
            <a:ext cx="2389685" cy="267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832165" y="2867550"/>
            <a:ext cx="1180561" cy="267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957256" y="3373417"/>
            <a:ext cx="2951404" cy="267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463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5890611" y="1930978"/>
            <a:ext cx="3513124" cy="276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890611" y="2789153"/>
            <a:ext cx="1380495" cy="2669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252066" y="2789153"/>
            <a:ext cx="1618512" cy="276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614512" y="3342198"/>
            <a:ext cx="4750809" cy="276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3596005" y="1896110"/>
            <a:ext cx="850265" cy="311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3"/>
            </p:custDataLst>
          </p:nvPr>
        </p:nvSpPr>
        <p:spPr bwMode="white">
          <a:xfrm>
            <a:off x="3596005" y="2331085"/>
            <a:ext cx="850265" cy="311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2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MjMzMTA0ZWJiNWNlYjFhNGQ0NTQ1ZjQ5YTI4YjI5OTM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2023-08-06T03:37:00Z</dcterms:created>
  <dcterms:modified xsi:type="dcterms:W3CDTF">2023-08-11T09:25:11Z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