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6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tags" Target="../tags/tag4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05605" y="1647190"/>
            <a:ext cx="3705225" cy="9429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b="54359"/>
          <a:stretch>
            <a:fillRect/>
          </a:stretch>
        </p:blipFill>
        <p:spPr>
          <a:xfrm>
            <a:off x="1499870" y="3186430"/>
            <a:ext cx="9191625" cy="96075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840605" y="4594225"/>
            <a:ext cx="2533650" cy="70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94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863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415570" y="1234924"/>
            <a:ext cx="9235041" cy="2765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82743" y="1673564"/>
            <a:ext cx="3360793" cy="2765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452000" y="2140811"/>
            <a:ext cx="228496" cy="209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842677" y="3447195"/>
            <a:ext cx="323702" cy="257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58842" y="4324474"/>
            <a:ext cx="1285289" cy="266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558380" y="4324474"/>
            <a:ext cx="9092231" cy="266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82743" y="4763114"/>
            <a:ext cx="6274115" cy="266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559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050809" y="1713577"/>
            <a:ext cx="285619" cy="248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088892" y="2611617"/>
            <a:ext cx="247537" cy="191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871570" y="3022423"/>
            <a:ext cx="3798743" cy="267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52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168363" y="3942794"/>
            <a:ext cx="10929719" cy="276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92264" y="4390934"/>
            <a:ext cx="11205818" cy="266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92264" y="4829539"/>
            <a:ext cx="3646413" cy="266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MjMzMTA0ZWJiNWNlYjFhNGQ0NTQ1ZjQ5YTI4YjI5OTM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2023-08-11T09:23:02Z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