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tags" Target="../tags/tag4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05605" y="1647190"/>
            <a:ext cx="3705225" cy="942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55474"/>
          <a:stretch>
            <a:fillRect/>
          </a:stretch>
        </p:blipFill>
        <p:spPr>
          <a:xfrm>
            <a:off x="4196080" y="3222625"/>
            <a:ext cx="3714750" cy="9245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40605" y="4594225"/>
            <a:ext cx="25336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15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281619" y="2987488"/>
            <a:ext cx="3084694" cy="266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62247" y="4045014"/>
            <a:ext cx="3084694" cy="257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76628" y="4569014"/>
            <a:ext cx="4474710" cy="266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89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82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747140" y="901177"/>
            <a:ext cx="209454" cy="200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57190" y="1931031"/>
            <a:ext cx="1980297" cy="266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548859" y="2455493"/>
            <a:ext cx="3075173" cy="266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18181" y="2455493"/>
            <a:ext cx="1161520" cy="266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28099" y="3008563"/>
            <a:ext cx="228495" cy="200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975966" y="5611803"/>
            <a:ext cx="1142479" cy="266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589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271768" y="901918"/>
            <a:ext cx="437950" cy="210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jMzMTA0ZWJiNWNlYjFhNGQ0NTQ1ZjQ5YTI4YjI5OT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2023-08-11T09:20:02Z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