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05605" y="1647190"/>
            <a:ext cx="3705225" cy="9429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96080" y="3222625"/>
            <a:ext cx="3714750" cy="2076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00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109917" y="863063"/>
            <a:ext cx="218975" cy="209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529487" y="3094853"/>
            <a:ext cx="314181" cy="247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004859" y="3085316"/>
            <a:ext cx="609322" cy="257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39801" y="3619420"/>
            <a:ext cx="314181" cy="257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415239" y="3619420"/>
            <a:ext cx="609322" cy="267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624033" y="3638495"/>
            <a:ext cx="304661" cy="238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861388" y="3619420"/>
            <a:ext cx="590281" cy="267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663438" y="4153523"/>
            <a:ext cx="314181" cy="267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659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53983" y="1396039"/>
            <a:ext cx="304661" cy="266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500595" y="1405561"/>
            <a:ext cx="304661" cy="247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995008" y="1396039"/>
            <a:ext cx="323702" cy="257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213322" y="1396039"/>
            <a:ext cx="323702" cy="266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739603" y="1938775"/>
            <a:ext cx="295140" cy="247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938876" y="1929253"/>
            <a:ext cx="314181" cy="266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166710" y="1929253"/>
            <a:ext cx="304661" cy="257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937223" y="1929253"/>
            <a:ext cx="323702" cy="257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852859" y="2462467"/>
            <a:ext cx="1142479" cy="266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795074" y="2462467"/>
            <a:ext cx="1142479" cy="266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2634545" y="3005203"/>
            <a:ext cx="1123438" cy="266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6366644" y="3538417"/>
            <a:ext cx="1161520" cy="266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394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11107" y="1940028"/>
            <a:ext cx="4893619" cy="266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520628" y="3550846"/>
            <a:ext cx="9187438" cy="276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348264" y="4113203"/>
            <a:ext cx="218975" cy="209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974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241884" y="1444391"/>
            <a:ext cx="1190082" cy="266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107933" y="1444391"/>
            <a:ext cx="990148" cy="257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92264" y="1997217"/>
            <a:ext cx="314181" cy="228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863371" y="1978154"/>
            <a:ext cx="1171041" cy="266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699867" y="1978154"/>
            <a:ext cx="3732099" cy="266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015702" y="2511916"/>
            <a:ext cx="1132958" cy="276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415570" y="3045678"/>
            <a:ext cx="1152000" cy="276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214975" y="3055210"/>
            <a:ext cx="1152000" cy="257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MjMzMTA0ZWJiNWNlYjFhNGQ0NTQ1ZjQ5YTI4YjI5OTM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2023-08-11T09:19:26Z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