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F2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05605" y="1647190"/>
            <a:ext cx="3705225" cy="94297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262120" y="3186430"/>
            <a:ext cx="3667125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461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48859" y="1349039"/>
            <a:ext cx="618842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489752" y="1349039"/>
            <a:ext cx="637885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168363" y="1825585"/>
            <a:ext cx="599801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918842" y="1825585"/>
            <a:ext cx="599801" cy="26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689355" y="1835116"/>
            <a:ext cx="599801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939206" y="3855668"/>
            <a:ext cx="257057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967768" y="4341745"/>
            <a:ext cx="209454" cy="2001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986148" y="5304366"/>
            <a:ext cx="590280" cy="24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451669" y="5294835"/>
            <a:ext cx="599800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520628" y="5780912"/>
            <a:ext cx="590280" cy="257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5271768" y="5780912"/>
            <a:ext cx="590280" cy="2478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733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404396" y="1340715"/>
            <a:ext cx="599801" cy="26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738280" y="1827739"/>
            <a:ext cx="599801" cy="26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909983" y="2314762"/>
            <a:ext cx="599801" cy="267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61586" y="2801785"/>
            <a:ext cx="609322" cy="2578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67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20628" y="1845329"/>
            <a:ext cx="1837487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11107" y="2818071"/>
            <a:ext cx="7254743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58314" y="3790813"/>
            <a:ext cx="1161520" cy="25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947735" y="3781276"/>
            <a:ext cx="1142479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70578" y="3790813"/>
            <a:ext cx="3227504" cy="267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235008" y="4277184"/>
            <a:ext cx="599801" cy="257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227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0" name="矩形 9"/>
          <p:cNvSpPr/>
          <p:nvPr/>
        </p:nvSpPr>
        <p:spPr bwMode="white">
          <a:xfrm>
            <a:off x="3919834" y="2379459"/>
            <a:ext cx="333223" cy="276576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 bwMode="white">
          <a:xfrm>
            <a:off x="6623702" y="2379459"/>
            <a:ext cx="333223" cy="267039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 bwMode="white">
          <a:xfrm>
            <a:off x="9232363" y="2379459"/>
            <a:ext cx="599801" cy="276576"/>
          </a:xfrm>
          <a:prstGeom prst="rect">
            <a:avLst/>
          </a:prstGeom>
          <a:solidFill>
            <a:srgbClr val="D9F2F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747801" y="2942149"/>
            <a:ext cx="1142479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908330" y="2942149"/>
            <a:ext cx="590280" cy="2765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2" grpId="0" bldLvl="0" animBg="1"/>
      <p:bldP spid="14" grpId="0" bldLvl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jMzMTA0ZWJiNWNlYjFhNGQ0NTQ1ZjQ5YTI4YjI5OTM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4</cp:revision>
  <dcterms:created xsi:type="dcterms:W3CDTF">2023-08-06T03:37:00Z</dcterms:created>
  <dcterms:modified xsi:type="dcterms:W3CDTF">2023-08-11T09:17:28Z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