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0" r:id="rId4"/>
    <p:sldId id="264" r:id="rId5"/>
    <p:sldId id="263" r:id="rId6"/>
    <p:sldId id="262" r:id="rId7"/>
    <p:sldId id="261" r:id="rId8"/>
    <p:sldId id="260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5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281805" y="2233930"/>
            <a:ext cx="3629025" cy="9048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495800" y="3757930"/>
            <a:ext cx="3200400" cy="866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5816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862310" y="622300"/>
            <a:ext cx="1197610" cy="449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100396" y="862895"/>
            <a:ext cx="218975" cy="2095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8703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6300000" y="2130880"/>
            <a:ext cx="323702" cy="2669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300000" y="2969782"/>
            <a:ext cx="323702" cy="2669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310512" y="3808684"/>
            <a:ext cx="4055801" cy="2669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329553" y="4228135"/>
            <a:ext cx="4179570" cy="2669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5816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901123" y="1672634"/>
            <a:ext cx="590280" cy="2667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822644" y="1672634"/>
            <a:ext cx="599800" cy="2667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77884" y="2520479"/>
            <a:ext cx="10920198" cy="2667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92264" y="2939639"/>
            <a:ext cx="3636892" cy="2667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2972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6404727" y="2139698"/>
            <a:ext cx="1428099" cy="2667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890942" y="2558938"/>
            <a:ext cx="1428099" cy="2667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348925" y="2978178"/>
            <a:ext cx="590280" cy="2667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605652" y="2987706"/>
            <a:ext cx="590280" cy="2477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843338" y="2978178"/>
            <a:ext cx="599801" cy="2667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014380" y="3426002"/>
            <a:ext cx="209454" cy="2000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5692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511107" y="2104889"/>
            <a:ext cx="2951404" cy="2674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511107" y="2515580"/>
            <a:ext cx="2951404" cy="2769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511107" y="2945374"/>
            <a:ext cx="4198611" cy="2674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COMMONDATA" val="eyJoZGlkIjoiMjMzMTA0ZWJiNWNlYjFhNGQ0NTQ1ZjQ5YTI4YjI5OTMifQ==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liangyuan</cp:lastModifiedBy>
  <cp:revision>4</cp:revision>
  <dcterms:created xsi:type="dcterms:W3CDTF">2023-08-06T03:37:00Z</dcterms:created>
  <dcterms:modified xsi:type="dcterms:W3CDTF">2023-08-11T09:14:49Z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