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2233930"/>
            <a:ext cx="3629025" cy="904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90975" y="3824605"/>
            <a:ext cx="421005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46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01375" y="566420"/>
            <a:ext cx="951865" cy="45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95955" y="1338580"/>
            <a:ext cx="471170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07505" y="1338580"/>
            <a:ext cx="429895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24780" y="1793240"/>
            <a:ext cx="599440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35240" y="1793240"/>
            <a:ext cx="518160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23540" y="2301240"/>
            <a:ext cx="743585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24297" y="2938439"/>
            <a:ext cx="228495" cy="209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6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1107" y="1891355"/>
            <a:ext cx="2113586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05652" y="2900815"/>
            <a:ext cx="590280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09917" y="3396023"/>
            <a:ext cx="5721917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71834" y="2940707"/>
            <a:ext cx="209454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18975" y="2940707"/>
            <a:ext cx="228495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19966" y="3445847"/>
            <a:ext cx="257057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41553" y="3445847"/>
            <a:ext cx="218975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7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66909" y="3904515"/>
            <a:ext cx="1161520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99074" y="3904515"/>
            <a:ext cx="2999008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35008" y="4409842"/>
            <a:ext cx="1704198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03735" y="4915169"/>
            <a:ext cx="1152001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67305" y="5420497"/>
            <a:ext cx="3674975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20628" y="5916289"/>
            <a:ext cx="3760661" cy="26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