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1644015"/>
            <a:ext cx="3629025" cy="904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47562"/>
          <a:stretch>
            <a:fillRect/>
          </a:stretch>
        </p:blipFill>
        <p:spPr>
          <a:xfrm>
            <a:off x="4220210" y="3241675"/>
            <a:ext cx="3686175" cy="1078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40605" y="4594225"/>
            <a:ext cx="25336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1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29619" y="3147845"/>
            <a:ext cx="333223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76892" y="3157365"/>
            <a:ext cx="333223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80892" y="3157365"/>
            <a:ext cx="333223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37685" y="3147845"/>
            <a:ext cx="323702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76694" y="3976168"/>
            <a:ext cx="571239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48661" y="4414132"/>
            <a:ext cx="2180231" cy="276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13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23107" y="892130"/>
            <a:ext cx="209454" cy="210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58842" y="2383929"/>
            <a:ext cx="1399537" cy="267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20033" y="2383929"/>
            <a:ext cx="590280" cy="267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14512" y="2383929"/>
            <a:ext cx="2484892" cy="267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03603" y="2383929"/>
            <a:ext cx="1256727" cy="267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58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413256" y="1473354"/>
            <a:ext cx="2189752" cy="276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13454" y="1940625"/>
            <a:ext cx="2046942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413256" y="2446040"/>
            <a:ext cx="2189752" cy="276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8832495" y="2903775"/>
            <a:ext cx="2561057" cy="276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8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43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04859" y="824778"/>
            <a:ext cx="866380" cy="26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84892" y="1329622"/>
            <a:ext cx="314181" cy="25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05454" y="1824940"/>
            <a:ext cx="2246876" cy="26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04264" y="2339308"/>
            <a:ext cx="1152000" cy="26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96000" y="3368046"/>
            <a:ext cx="209454" cy="20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