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tags" Target="../tags/tag4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1805" y="1644015"/>
            <a:ext cx="3629025" cy="904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55089"/>
          <a:stretch>
            <a:fillRect/>
          </a:stretch>
        </p:blipFill>
        <p:spPr>
          <a:xfrm>
            <a:off x="4286885" y="3165475"/>
            <a:ext cx="3667125" cy="9582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840605" y="4594225"/>
            <a:ext cx="2533650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58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02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176561" y="1329979"/>
            <a:ext cx="599801" cy="266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908661" y="1329979"/>
            <a:ext cx="599800" cy="266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098743" y="2349789"/>
            <a:ext cx="1142479" cy="25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92132" y="2845398"/>
            <a:ext cx="1989818" cy="266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415239" y="3865208"/>
            <a:ext cx="618842" cy="25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38611" y="3855677"/>
            <a:ext cx="599801" cy="276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052462" y="3855677"/>
            <a:ext cx="609322" cy="276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58842" y="4360817"/>
            <a:ext cx="1428099" cy="266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63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377157" y="1367952"/>
            <a:ext cx="3903471" cy="276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28165" y="1892032"/>
            <a:ext cx="599801" cy="209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87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168363" y="3152784"/>
            <a:ext cx="1285289" cy="267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691669" y="3152784"/>
            <a:ext cx="9406413" cy="267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2264" y="3658421"/>
            <a:ext cx="11205818" cy="276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2264" y="4164058"/>
            <a:ext cx="9730116" cy="267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jMzMTA0ZWJiNWNlYjFhNGQ0NTQ1ZjQ5YTI4YjI5OT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2023-08-11T09:07:28Z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