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1644015"/>
            <a:ext cx="3629025" cy="904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86885" y="3165475"/>
            <a:ext cx="3667125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5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376495" y="862835"/>
            <a:ext cx="218975" cy="209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53454" y="2986318"/>
            <a:ext cx="590280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23702" y="2986318"/>
            <a:ext cx="609322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82280" y="3491002"/>
            <a:ext cx="599801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86280" y="3491002"/>
            <a:ext cx="590280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68363" y="4005209"/>
            <a:ext cx="599801" cy="266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9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300000" y="1922480"/>
            <a:ext cx="323702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00000" y="2437828"/>
            <a:ext cx="323702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393553" y="3458982"/>
            <a:ext cx="323702" cy="267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41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1107" y="1892200"/>
            <a:ext cx="3922512" cy="276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77223" y="2930979"/>
            <a:ext cx="314181" cy="247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20628" y="3426543"/>
            <a:ext cx="6540694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82280" y="4446262"/>
            <a:ext cx="618842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09917" y="4455793"/>
            <a:ext cx="618842" cy="257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70842" y="4455793"/>
            <a:ext cx="628363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22380" y="4465323"/>
            <a:ext cx="323702" cy="238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77884" y="4960887"/>
            <a:ext cx="571239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348264" y="4960887"/>
            <a:ext cx="599801" cy="266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1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71636" y="1625536"/>
            <a:ext cx="323702" cy="25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090410" y="1588770"/>
            <a:ext cx="381000" cy="297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13520" y="1625536"/>
            <a:ext cx="323702" cy="25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52661" y="2397625"/>
            <a:ext cx="5198280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43140" y="3112522"/>
            <a:ext cx="2008859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56727" y="3112522"/>
            <a:ext cx="2979966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986479" y="3484269"/>
            <a:ext cx="5217322" cy="276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805586" y="4237294"/>
            <a:ext cx="304661" cy="257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909983" y="4237294"/>
            <a:ext cx="856859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