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9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tags" Target="../tags/tag4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81805" y="1644015"/>
            <a:ext cx="3629025" cy="9048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b="57214"/>
          <a:stretch>
            <a:fillRect/>
          </a:stretch>
        </p:blipFill>
        <p:spPr>
          <a:xfrm>
            <a:off x="4286885" y="3186430"/>
            <a:ext cx="3619500" cy="8680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840605" y="4594225"/>
            <a:ext cx="2533650" cy="70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65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06181" y="1358706"/>
            <a:ext cx="580760" cy="257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975966" y="1358706"/>
            <a:ext cx="599801" cy="266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327570" y="1358706"/>
            <a:ext cx="590280" cy="266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642743" y="2331064"/>
            <a:ext cx="590281" cy="266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470380" y="2331064"/>
            <a:ext cx="1132958" cy="266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1384033" y="2817244"/>
            <a:ext cx="714049" cy="266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235008" y="3312956"/>
            <a:ext cx="875900" cy="257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194942" y="3312956"/>
            <a:ext cx="599801" cy="266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970520" y="3752215"/>
            <a:ext cx="328930" cy="275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5237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042942" y="5072372"/>
            <a:ext cx="599801" cy="26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242214" y="5053324"/>
            <a:ext cx="1380495" cy="276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652595" y="5510466"/>
            <a:ext cx="1380495" cy="276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04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233685" y="863017"/>
            <a:ext cx="209454" cy="200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327900" y="3275252"/>
            <a:ext cx="599802" cy="266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558380" y="3761512"/>
            <a:ext cx="580760" cy="266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499272" y="3761512"/>
            <a:ext cx="1428099" cy="266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651933" y="4247773"/>
            <a:ext cx="2075504" cy="276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292132" y="4734034"/>
            <a:ext cx="1989818" cy="266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976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347603" y="863234"/>
            <a:ext cx="218974" cy="219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MjMzMTA0ZWJiNWNlYjFhNGQ0NTQ1ZjQ5YTI4YjI5OTM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2023-08-11T09:05:06Z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