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1644015"/>
            <a:ext cx="3629025" cy="904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86885" y="3186430"/>
            <a:ext cx="36195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85710"/>
            <a:ext cx="11520000" cy="5730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33553" y="819210"/>
            <a:ext cx="257057" cy="20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86347" y="2726363"/>
            <a:ext cx="609322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99735" y="2735898"/>
            <a:ext cx="580760" cy="25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79834" y="2735898"/>
            <a:ext cx="323702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01388" y="3193615"/>
            <a:ext cx="599801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80429" y="3203151"/>
            <a:ext cx="323702" cy="25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93884" y="3203151"/>
            <a:ext cx="323702" cy="25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853190" y="3660867"/>
            <a:ext cx="599801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243206" y="5110303"/>
            <a:ext cx="323702" cy="25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118776" y="5129374"/>
            <a:ext cx="314181" cy="209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558380" y="6035272"/>
            <a:ext cx="304661" cy="25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83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57057" y="1806407"/>
            <a:ext cx="228495" cy="200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44330" y="3645676"/>
            <a:ext cx="218975" cy="209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01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90479" y="2120467"/>
            <a:ext cx="599801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98413" y="2120467"/>
            <a:ext cx="609322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46743" y="2587289"/>
            <a:ext cx="599801" cy="257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68363" y="3044585"/>
            <a:ext cx="599801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38876" y="4025865"/>
            <a:ext cx="875900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37818" y="4054446"/>
            <a:ext cx="761652" cy="20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5</cp:revision>
  <dcterms:created xsi:type="dcterms:W3CDTF">2023-08-06T03:37:00Z</dcterms:created>
  <dcterms:modified xsi:type="dcterms:W3CDTF">2023-08-11T09:03:59Z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