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9" r:id="rId4"/>
    <p:sldId id="278" r:id="rId5"/>
    <p:sldId id="277" r:id="rId6"/>
    <p:sldId id="276" r:id="rId7"/>
    <p:sldId id="273" r:id="rId8"/>
    <p:sldId id="272" r:id="rId9"/>
    <p:sldId id="271" r:id="rId10"/>
    <p:sldId id="270" r:id="rId11"/>
    <p:sldId id="268" r:id="rId12"/>
    <p:sldId id="267" r:id="rId13"/>
    <p:sldId id="266" r:id="rId14"/>
    <p:sldId id="264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7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34347" y="2065691"/>
            <a:ext cx="238016" cy="24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>
            <a:fillRect/>
          </a:stretch>
        </p:blipFill>
        <p:spPr>
          <a:xfrm>
            <a:off x="1051560" y="3067685"/>
            <a:ext cx="11008360" cy="1857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9325264" y="3296175"/>
            <a:ext cx="295140" cy="24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67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66446" y="1520850"/>
            <a:ext cx="390347" cy="30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70644" y="1511316"/>
            <a:ext cx="380826" cy="30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72760" y="2121488"/>
            <a:ext cx="695008" cy="314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99404" y="2121488"/>
            <a:ext cx="714049" cy="324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17652" y="2741193"/>
            <a:ext cx="1075834" cy="314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10115" y="3341831"/>
            <a:ext cx="714049" cy="33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71900" y="3961536"/>
            <a:ext cx="2427768" cy="33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75702" y="3961536"/>
            <a:ext cx="2437289" cy="33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62776" y="5191414"/>
            <a:ext cx="2408727" cy="33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47537" y="5191414"/>
            <a:ext cx="2418247" cy="33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70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13719" y="3274555"/>
            <a:ext cx="695008" cy="295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25355" y="4485110"/>
            <a:ext cx="10310876" cy="33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3024" y="5104685"/>
            <a:ext cx="9187438" cy="324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36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33752" y="3312324"/>
            <a:ext cx="1390016" cy="32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09322" y="3321855"/>
            <a:ext cx="1047271" cy="32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14644" y="3931814"/>
            <a:ext cx="714049" cy="32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69917" y="3931814"/>
            <a:ext cx="704528" cy="32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48264" y="4541773"/>
            <a:ext cx="714049" cy="324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18512" y="4551303"/>
            <a:ext cx="714049" cy="31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317660"/>
            <a:ext cx="11520000" cy="135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2132" y="3168719"/>
            <a:ext cx="704528" cy="315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15041" y="3168719"/>
            <a:ext cx="704528" cy="32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37950" y="3168719"/>
            <a:ext cx="1037752" cy="32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7"/>
          <a:stretch>
            <a:fillRect/>
          </a:stretch>
        </p:blipFill>
        <p:spPr>
          <a:xfrm>
            <a:off x="539750" y="1043940"/>
            <a:ext cx="10953750" cy="120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4367305" y="1149010"/>
            <a:ext cx="3113256" cy="32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4338743" y="1760851"/>
            <a:ext cx="3256066" cy="334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9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48066" y="1406524"/>
            <a:ext cx="3084694" cy="333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63305" y="2903529"/>
            <a:ext cx="9863404" cy="95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5074" y="3475633"/>
            <a:ext cx="2570578" cy="10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15041" y="4448947"/>
            <a:ext cx="714049" cy="324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61256" y="4448947"/>
            <a:ext cx="714049" cy="324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9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63107" y="881899"/>
            <a:ext cx="704528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47074" y="881899"/>
            <a:ext cx="761652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24120" y="2512695"/>
            <a:ext cx="6657975" cy="464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9388" y="3253258"/>
            <a:ext cx="714049" cy="323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00396" y="3253258"/>
            <a:ext cx="3027570" cy="323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20760" y="4443699"/>
            <a:ext cx="8359140" cy="333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2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8" r="31270"/>
          <a:stretch>
            <a:fillRect/>
          </a:stretch>
        </p:blipFill>
        <p:spPr>
          <a:xfrm>
            <a:off x="3937000" y="2592388"/>
            <a:ext cx="4318000" cy="167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54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71239" y="1616661"/>
            <a:ext cx="533157" cy="41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66247" y="1578505"/>
            <a:ext cx="533156" cy="45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79570" y="1607122"/>
            <a:ext cx="418909" cy="41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55537" y="1607122"/>
            <a:ext cx="418909" cy="391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48264" y="2580096"/>
            <a:ext cx="495074" cy="41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24231" y="2570557"/>
            <a:ext cx="533157" cy="41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94347" y="2589635"/>
            <a:ext cx="533157" cy="40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36958" y="2551479"/>
            <a:ext cx="476033" cy="467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653155" y="3542665"/>
            <a:ext cx="44767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91140" y="3562608"/>
            <a:ext cx="523636" cy="391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432628" y="3543530"/>
            <a:ext cx="523636" cy="41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118115" y="3553069"/>
            <a:ext cx="514115" cy="45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57520" y="4497426"/>
            <a:ext cx="523636" cy="467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852528" y="4535582"/>
            <a:ext cx="523636" cy="448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212991" y="4526043"/>
            <a:ext cx="428429" cy="41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850876" y="4506965"/>
            <a:ext cx="523636" cy="43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7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28561" y="1520067"/>
            <a:ext cx="380826" cy="314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75438" y="1539116"/>
            <a:ext cx="228495" cy="25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20231" y="3320218"/>
            <a:ext cx="380826" cy="323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4710" y="3320218"/>
            <a:ext cx="380826" cy="323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85157" y="3320218"/>
            <a:ext cx="380826" cy="323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55603" y="3320218"/>
            <a:ext cx="390347" cy="323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83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56925" y="1491828"/>
            <a:ext cx="247537" cy="2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95140" y="3302289"/>
            <a:ext cx="285619" cy="2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25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04595" y="930384"/>
            <a:ext cx="238015" cy="248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"/>
          <a:stretch>
            <a:fillRect/>
          </a:stretch>
        </p:blipFill>
        <p:spPr>
          <a:xfrm>
            <a:off x="925195" y="1972945"/>
            <a:ext cx="11134725" cy="1708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81005"/>
            <a:ext cx="11520000" cy="1717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7480561" y="3852709"/>
            <a:ext cx="257057" cy="25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4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71041" y="958578"/>
            <a:ext cx="266578" cy="24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34214" y="2027196"/>
            <a:ext cx="2075504" cy="324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51404" y="2027196"/>
            <a:ext cx="1742280" cy="324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72760" y="2618774"/>
            <a:ext cx="1047272" cy="314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19702" y="2618774"/>
            <a:ext cx="1390016" cy="314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06314" y="4383966"/>
            <a:ext cx="10034775" cy="333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2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0775" y="2962275"/>
            <a:ext cx="10412095" cy="48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8909" y="3704536"/>
            <a:ext cx="10472727" cy="333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9388" y="4305258"/>
            <a:ext cx="2237355" cy="324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