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80" r:id="rId4"/>
    <p:sldId id="279" r:id="rId5"/>
    <p:sldId id="278" r:id="rId6"/>
    <p:sldId id="276" r:id="rId7"/>
    <p:sldId id="275" r:id="rId8"/>
    <p:sldId id="274" r:id="rId9"/>
    <p:sldId id="273" r:id="rId10"/>
    <p:sldId id="272" r:id="rId11"/>
    <p:sldId id="270" r:id="rId12"/>
    <p:sldId id="268" r:id="rId13"/>
    <p:sldId id="267" r:id="rId14"/>
    <p:sldId id="266" r:id="rId15"/>
    <p:sldId id="265" r:id="rId16"/>
    <p:sldId id="263" r:id="rId17"/>
    <p:sldId id="262" r:id="rId18"/>
    <p:sldId id="297" r:id="rId19"/>
    <p:sldId id="260" r:id="rId20"/>
    <p:sldId id="257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10" Type="http://schemas.openxmlformats.org/officeDocument/2006/relationships/image" Target="../media/image14.png"/><Relationship Id="rId4" Type="http://schemas.openxmlformats.org/officeDocument/2006/relationships/tags" Target="../tags/tag11.xml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72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15834" y="1987172"/>
            <a:ext cx="5645752" cy="333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625355" y="3644977"/>
            <a:ext cx="8187768" cy="333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9"/>
          <a:stretch>
            <a:fillRect/>
          </a:stretch>
        </p:blipFill>
        <p:spPr>
          <a:xfrm>
            <a:off x="1009650" y="4199890"/>
            <a:ext cx="11050270" cy="1590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4465900" y="4314053"/>
            <a:ext cx="6978643" cy="333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1476412" y="4866276"/>
            <a:ext cx="9044628" cy="333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92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280297" y="1321307"/>
            <a:ext cx="2446809" cy="324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843669" y="1836714"/>
            <a:ext cx="2389685" cy="334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76099" y="2352121"/>
            <a:ext cx="2427768" cy="324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956595" y="2867528"/>
            <a:ext cx="2418247" cy="324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6"/>
          <a:stretch>
            <a:fillRect/>
          </a:stretch>
        </p:blipFill>
        <p:spPr>
          <a:xfrm>
            <a:off x="1111885" y="3850640"/>
            <a:ext cx="10948035" cy="2058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10128201" y="3936329"/>
            <a:ext cx="1390016" cy="324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1864267" y="4451006"/>
            <a:ext cx="1399537" cy="333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8347837" y="4460537"/>
            <a:ext cx="723570" cy="314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10071077" y="4460537"/>
            <a:ext cx="723570" cy="314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8290713" y="4975214"/>
            <a:ext cx="2123107" cy="314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2216531" y="5489890"/>
            <a:ext cx="1723239" cy="333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69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01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68297" y="882216"/>
            <a:ext cx="238016" cy="248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204793" y="882216"/>
            <a:ext cx="295140" cy="248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137818" y="2428046"/>
            <a:ext cx="257057" cy="257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18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766512" y="881860"/>
            <a:ext cx="295140" cy="247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20760" y="3433551"/>
            <a:ext cx="10310876" cy="323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39867" y="3947697"/>
            <a:ext cx="1228165" cy="333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611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2"/>
          <a:stretch>
            <a:fillRect/>
          </a:stretch>
        </p:blipFill>
        <p:spPr>
          <a:xfrm>
            <a:off x="1057910" y="2408555"/>
            <a:ext cx="11121390" cy="3175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85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16025" y="1110615"/>
            <a:ext cx="5255260" cy="151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253388" y="1624713"/>
            <a:ext cx="8178248" cy="95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1917" y="2148495"/>
            <a:ext cx="4579438" cy="95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233685" y="2100879"/>
            <a:ext cx="6197951" cy="190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01917" y="2615137"/>
            <a:ext cx="10929719" cy="190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01917" y="3129396"/>
            <a:ext cx="7197618" cy="190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577421" y="4919777"/>
            <a:ext cx="1608991" cy="323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576429" y="4919777"/>
            <a:ext cx="2494413" cy="323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animBg="1"/>
      <p:bldP spid="7" grpId="0" animBg="1"/>
      <p:bldP spid="8" grpId="0" animBg="1"/>
      <p:bldP spid="9" grpId="0" bldLvl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77100"/>
            <a:ext cx="11520000" cy="4699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689355" y="1044440"/>
            <a:ext cx="1409057" cy="324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717917" y="1568779"/>
            <a:ext cx="1380495" cy="314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689355" y="2074051"/>
            <a:ext cx="1409057" cy="333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10446" y="3113196"/>
            <a:ext cx="695008" cy="324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52066" y="3103663"/>
            <a:ext cx="1428099" cy="333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309520" y="4142807"/>
            <a:ext cx="723570" cy="324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994016" y="4152341"/>
            <a:ext cx="1075835" cy="314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472694" y="4667146"/>
            <a:ext cx="714049" cy="314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005520" y="4676680"/>
            <a:ext cx="723570" cy="305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709719" y="4667146"/>
            <a:ext cx="704528" cy="314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80" y="1040675"/>
            <a:ext cx="11520000" cy="1528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10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8" r="31088" b="20874"/>
          <a:stretch>
            <a:fillRect/>
          </a:stretch>
        </p:blipFill>
        <p:spPr>
          <a:xfrm>
            <a:off x="3910965" y="2779078"/>
            <a:ext cx="4370070" cy="1299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88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53652" y="1615766"/>
            <a:ext cx="523636" cy="419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37950" y="1596707"/>
            <a:ext cx="533157" cy="428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90082" y="1587178"/>
            <a:ext cx="476033" cy="457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0760" y="2511532"/>
            <a:ext cx="523636" cy="447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844330" y="2530591"/>
            <a:ext cx="466512" cy="428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975600" y="2443480"/>
            <a:ext cx="476250" cy="525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604000" y="2511532"/>
            <a:ext cx="523636" cy="438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739272" y="3454946"/>
            <a:ext cx="428429" cy="438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434280" y="3454946"/>
            <a:ext cx="418909" cy="438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138809" y="3464475"/>
            <a:ext cx="437950" cy="400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824297" y="3464475"/>
            <a:ext cx="437950" cy="400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090214" y="3464475"/>
            <a:ext cx="476033" cy="400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441305" y="3436620"/>
            <a:ext cx="514350" cy="427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1136495" y="3435887"/>
            <a:ext cx="504594" cy="476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5747801" y="4369771"/>
            <a:ext cx="504595" cy="428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6471371" y="4350712"/>
            <a:ext cx="456991" cy="476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bldLvl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bldLvl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34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052793" y="2053903"/>
            <a:ext cx="371305" cy="314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974975" y="2053903"/>
            <a:ext cx="733090" cy="314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700198" y="2625576"/>
            <a:ext cx="371305" cy="323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90280" y="2625576"/>
            <a:ext cx="380827" cy="323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043170" y="3195955"/>
            <a:ext cx="381635" cy="368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327005" y="3140710"/>
            <a:ext cx="352425" cy="394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700198" y="3787977"/>
            <a:ext cx="380826" cy="314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890280" y="3787977"/>
            <a:ext cx="380827" cy="314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08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299669" y="1435060"/>
            <a:ext cx="247537" cy="247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0" y="2948215"/>
            <a:ext cx="11520000" cy="1226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763141" y="3235667"/>
            <a:ext cx="257057" cy="258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8"/>
          <a:stretch>
            <a:fillRect/>
          </a:stretch>
        </p:blipFill>
        <p:spPr>
          <a:xfrm>
            <a:off x="831850" y="1167765"/>
            <a:ext cx="10543540" cy="1782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2"/>
            </p:custDataLst>
          </p:nvPr>
        </p:nvSpPr>
        <p:spPr bwMode="white">
          <a:xfrm>
            <a:off x="7087174" y="1263009"/>
            <a:ext cx="266579" cy="247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23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538347" y="2484532"/>
            <a:ext cx="723570" cy="333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223834" y="3047274"/>
            <a:ext cx="714049" cy="324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38347" y="3600479"/>
            <a:ext cx="723570" cy="324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20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269785" y="2617803"/>
            <a:ext cx="257057" cy="247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269785" y="3161395"/>
            <a:ext cx="257057" cy="257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41223" y="3724060"/>
            <a:ext cx="304661" cy="247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79305" y="4830317"/>
            <a:ext cx="238016" cy="247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58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395867" y="853404"/>
            <a:ext cx="295140" cy="257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2023-08-06T03:37:00Z</dcterms:created>
  <dcterms:modified xsi:type="dcterms:W3CDTF">2023-08-11T10:34:30Z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