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9" r:id="rId4"/>
    <p:sldId id="278" r:id="rId5"/>
    <p:sldId id="276" r:id="rId6"/>
    <p:sldId id="274" r:id="rId7"/>
    <p:sldId id="273" r:id="rId8"/>
    <p:sldId id="272" r:id="rId9"/>
    <p:sldId id="271" r:id="rId10"/>
    <p:sldId id="269" r:id="rId11"/>
    <p:sldId id="268" r:id="rId12"/>
    <p:sldId id="267" r:id="rId13"/>
    <p:sldId id="266" r:id="rId14"/>
    <p:sldId id="264" r:id="rId15"/>
    <p:sldId id="263" r:id="rId16"/>
    <p:sldId id="262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4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355" y="2120312"/>
            <a:ext cx="2408727" cy="323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15834" y="2777601"/>
            <a:ext cx="2427768" cy="323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95933" y="3434890"/>
            <a:ext cx="1894611" cy="323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08727" y="3434890"/>
            <a:ext cx="1113918" cy="323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15834" y="4092180"/>
            <a:ext cx="1409057" cy="333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58100"/>
            <a:ext cx="11520000" cy="2667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29553" y="1529786"/>
            <a:ext cx="2418247" cy="323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14314" y="1529786"/>
            <a:ext cx="2418247" cy="323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67702" y="2187149"/>
            <a:ext cx="1761322" cy="333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33619" y="2187149"/>
            <a:ext cx="1770842" cy="323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24231" y="2844512"/>
            <a:ext cx="1742280" cy="323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42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01800" y="2507615"/>
            <a:ext cx="5188585" cy="163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27173" y="3519744"/>
            <a:ext cx="1066314" cy="323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04595" y="4176827"/>
            <a:ext cx="1056793" cy="323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41619" y="4510130"/>
            <a:ext cx="1894611" cy="9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46280" y="4843433"/>
            <a:ext cx="723570" cy="314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5074" y="5167213"/>
            <a:ext cx="4112925" cy="9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68297" y="5490993"/>
            <a:ext cx="714049" cy="333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24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05057" y="1672623"/>
            <a:ext cx="1475702" cy="333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84628" y="1672623"/>
            <a:ext cx="1466181" cy="323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68915"/>
            <a:ext cx="11520000" cy="2715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120760" y="4984012"/>
            <a:ext cx="10310876" cy="333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949388" y="5651037"/>
            <a:ext cx="3427438" cy="323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83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6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7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355" y="1406407"/>
            <a:ext cx="380826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48264" y="1406407"/>
            <a:ext cx="380826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61652" y="1415940"/>
            <a:ext cx="380826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94082" y="1406407"/>
            <a:ext cx="342743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19438" y="1987947"/>
            <a:ext cx="1342413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09983" y="2569486"/>
            <a:ext cx="2132627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11041" y="3923235"/>
            <a:ext cx="333223" cy="314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71702" y="3923235"/>
            <a:ext cx="333223" cy="314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65586" y="3923235"/>
            <a:ext cx="333223" cy="314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98250"/>
            <a:ext cx="11520000" cy="219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6785553" y="4631827"/>
            <a:ext cx="257057" cy="248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0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 r="30096" b="22521"/>
          <a:stretch>
            <a:fillRect/>
          </a:stretch>
        </p:blipFill>
        <p:spPr>
          <a:xfrm>
            <a:off x="3791268" y="2779078"/>
            <a:ext cx="4609465" cy="1299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45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10049" y="1654981"/>
            <a:ext cx="523636" cy="410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24099" y="1635900"/>
            <a:ext cx="418909" cy="448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61454" y="1645440"/>
            <a:ext cx="504595" cy="448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65983" y="1654981"/>
            <a:ext cx="409388" cy="438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41421" y="1664521"/>
            <a:ext cx="495074" cy="41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326909" y="1674062"/>
            <a:ext cx="504594" cy="391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19438" y="2609043"/>
            <a:ext cx="409388" cy="467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00661" y="3563106"/>
            <a:ext cx="514115" cy="429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61256" y="3544025"/>
            <a:ext cx="514115" cy="467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946743" y="3553565"/>
            <a:ext cx="533157" cy="448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910314" y="4526709"/>
            <a:ext cx="476033" cy="41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86280" y="4498087"/>
            <a:ext cx="514115" cy="467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97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56925" y="1541260"/>
            <a:ext cx="257057" cy="257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5"/>
          <a:stretch>
            <a:fillRect/>
          </a:stretch>
        </p:blipFill>
        <p:spPr>
          <a:xfrm>
            <a:off x="962025" y="3317240"/>
            <a:ext cx="10428605" cy="299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6512820" y="3383843"/>
            <a:ext cx="304661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6884126" y="5213161"/>
            <a:ext cx="257057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2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25157" y="2684055"/>
            <a:ext cx="257057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5" y="3680370"/>
            <a:ext cx="11520000" cy="3044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9391861" y="3804430"/>
            <a:ext cx="723570" cy="305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2270406" y="4405647"/>
            <a:ext cx="714049" cy="32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9106241" y="5636711"/>
            <a:ext cx="2246876" cy="32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423068" y="6247472"/>
            <a:ext cx="1390016" cy="334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52080"/>
            <a:ext cx="11520000" cy="1817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832495" y="1024292"/>
            <a:ext cx="257057" cy="24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57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57851" y="3920349"/>
            <a:ext cx="733090" cy="323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90082" y="3920349"/>
            <a:ext cx="742612" cy="323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41355" y="3920349"/>
            <a:ext cx="733090" cy="323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57851" y="4529939"/>
            <a:ext cx="723570" cy="33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04396" y="5149054"/>
            <a:ext cx="1351933" cy="323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65719" y="5158579"/>
            <a:ext cx="1332892" cy="314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53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15438" y="2139765"/>
            <a:ext cx="723570" cy="323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91008" y="2139765"/>
            <a:ext cx="1399537" cy="323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71173" y="2139765"/>
            <a:ext cx="2408727" cy="323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24958" y="2749598"/>
            <a:ext cx="714049" cy="323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91008" y="2749598"/>
            <a:ext cx="1399537" cy="323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71173" y="2749598"/>
            <a:ext cx="2408727" cy="323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8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06314" y="2044252"/>
            <a:ext cx="6997685" cy="323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06314" y="3273234"/>
            <a:ext cx="7330909" cy="323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"/>
          <a:stretch>
            <a:fillRect/>
          </a:stretch>
        </p:blipFill>
        <p:spPr>
          <a:xfrm>
            <a:off x="996950" y="3994785"/>
            <a:ext cx="10981055" cy="1866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568439" y="5343940"/>
            <a:ext cx="7169057" cy="325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2023-08-11T10:19:30Z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