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78" r:id="rId4"/>
    <p:sldId id="277" r:id="rId5"/>
    <p:sldId id="276" r:id="rId6"/>
    <p:sldId id="274" r:id="rId7"/>
    <p:sldId id="272" r:id="rId8"/>
    <p:sldId id="271" r:id="rId9"/>
    <p:sldId id="270" r:id="rId10"/>
    <p:sldId id="268" r:id="rId11"/>
    <p:sldId id="267" r:id="rId12"/>
    <p:sldId id="266" r:id="rId13"/>
    <p:sldId id="265" r:id="rId14"/>
    <p:sldId id="264" r:id="rId15"/>
    <p:sldId id="262" r:id="rId16"/>
    <p:sldId id="261" r:id="rId17"/>
    <p:sldId id="260" r:id="rId18"/>
    <p:sldId id="257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image" Target="../media/image6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image" Target="../media/image5.png"/><Relationship Id="rId2" Type="http://schemas.openxmlformats.org/officeDocument/2006/relationships/tags" Target="../tags/tag4.xml"/><Relationship Id="rId16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62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747801" y="1473141"/>
            <a:ext cx="685487" cy="324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869917" y="1473141"/>
            <a:ext cx="723570" cy="324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18975" y="2702955"/>
            <a:ext cx="1418578" cy="333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555735" y="2702955"/>
            <a:ext cx="1028231" cy="324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671966" y="3313095"/>
            <a:ext cx="1056793" cy="333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165388" y="3313095"/>
            <a:ext cx="1390016" cy="324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832495" y="4552441"/>
            <a:ext cx="371305" cy="314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860396" y="4552441"/>
            <a:ext cx="733090" cy="314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948727" y="5153048"/>
            <a:ext cx="1742280" cy="333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500264" y="5162581"/>
            <a:ext cx="1732760" cy="324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66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06500" y="2713355"/>
            <a:ext cx="10715625" cy="353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35050" y="3253740"/>
            <a:ext cx="10956290" cy="432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35050" y="3873500"/>
            <a:ext cx="7425690" cy="422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70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100396" y="2407536"/>
            <a:ext cx="6845355" cy="38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16033" y="3017719"/>
            <a:ext cx="6083702" cy="38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40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795404" y="853390"/>
            <a:ext cx="238016" cy="257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987140" y="2663683"/>
            <a:ext cx="3922512" cy="333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071504" y="3282993"/>
            <a:ext cx="695008" cy="323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09123" y="3282993"/>
            <a:ext cx="695008" cy="323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108595" y="3292521"/>
            <a:ext cx="704528" cy="314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20760" y="5121870"/>
            <a:ext cx="6321719" cy="323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43775"/>
            <a:ext cx="11520000" cy="2685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0"/>
          <a:stretch>
            <a:fillRect/>
          </a:stretch>
        </p:blipFill>
        <p:spPr>
          <a:xfrm>
            <a:off x="1060450" y="3023235"/>
            <a:ext cx="10999470" cy="3648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18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480231" y="3942494"/>
            <a:ext cx="1399537" cy="324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727107" y="3952028"/>
            <a:ext cx="704529" cy="314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58909" y="4562204"/>
            <a:ext cx="704528" cy="314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00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63107" y="853353"/>
            <a:ext cx="695008" cy="3238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119107" y="1491545"/>
            <a:ext cx="257057" cy="257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32826" y="3339445"/>
            <a:ext cx="238015" cy="247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896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8" r="30614"/>
          <a:stretch>
            <a:fillRect/>
          </a:stretch>
        </p:blipFill>
        <p:spPr>
          <a:xfrm>
            <a:off x="3790950" y="2589848"/>
            <a:ext cx="4610100" cy="1678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77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996330" y="2150318"/>
            <a:ext cx="523636" cy="400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796066" y="2197996"/>
            <a:ext cx="266578" cy="314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470710" y="2112176"/>
            <a:ext cx="514115" cy="476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165719" y="2112176"/>
            <a:ext cx="504595" cy="438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520628" y="3094329"/>
            <a:ext cx="523636" cy="390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253719" y="3065722"/>
            <a:ext cx="476033" cy="457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680826" y="3065722"/>
            <a:ext cx="523637" cy="448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385355" y="3065722"/>
            <a:ext cx="504594" cy="448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061322" y="3065722"/>
            <a:ext cx="504595" cy="467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234347" y="4019268"/>
            <a:ext cx="476033" cy="438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891272" y="4028804"/>
            <a:ext cx="533157" cy="410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204793" y="4047875"/>
            <a:ext cx="523636" cy="362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890280" y="4009733"/>
            <a:ext cx="523636" cy="467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679834" y="4028804"/>
            <a:ext cx="533157" cy="410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0355801" y="4000197"/>
            <a:ext cx="552198" cy="457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549190" y="4953743"/>
            <a:ext cx="466512" cy="457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38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062730" y="1314450"/>
            <a:ext cx="392430" cy="529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613400" y="1383030"/>
            <a:ext cx="483235" cy="461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668270" y="2029460"/>
            <a:ext cx="725170" cy="462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724390" y="2029460"/>
            <a:ext cx="647700" cy="452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347595" y="2658745"/>
            <a:ext cx="548005" cy="471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610215" y="2482215"/>
            <a:ext cx="560070" cy="647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917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300991" y="1492563"/>
            <a:ext cx="380826" cy="324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38413" y="1492563"/>
            <a:ext cx="361785" cy="314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337752" y="1492563"/>
            <a:ext cx="390347" cy="324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375173" y="1492563"/>
            <a:ext cx="371305" cy="314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300991" y="2083908"/>
            <a:ext cx="380826" cy="333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662115" y="2093446"/>
            <a:ext cx="371305" cy="314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690016" y="2093446"/>
            <a:ext cx="371305" cy="314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708396" y="2083908"/>
            <a:ext cx="380826" cy="333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922180"/>
            <a:ext cx="11520000" cy="2912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2"/>
            </p:custDataLst>
          </p:nvPr>
        </p:nvSpPr>
        <p:spPr bwMode="white">
          <a:xfrm>
            <a:off x="1949057" y="3571547"/>
            <a:ext cx="380826" cy="315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3"/>
            </p:custDataLst>
          </p:nvPr>
        </p:nvSpPr>
        <p:spPr bwMode="white">
          <a:xfrm>
            <a:off x="2967768" y="3581096"/>
            <a:ext cx="371305" cy="315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4"/>
            </p:custDataLst>
          </p:nvPr>
        </p:nvSpPr>
        <p:spPr bwMode="white">
          <a:xfrm>
            <a:off x="5328892" y="3581096"/>
            <a:ext cx="371305" cy="305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5"/>
            </p:custDataLst>
          </p:nvPr>
        </p:nvSpPr>
        <p:spPr bwMode="white">
          <a:xfrm>
            <a:off x="6680826" y="3590646"/>
            <a:ext cx="371306" cy="296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6"/>
            </p:custDataLst>
          </p:nvPr>
        </p:nvSpPr>
        <p:spPr bwMode="white">
          <a:xfrm>
            <a:off x="9041950" y="3571547"/>
            <a:ext cx="371305" cy="324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7"/>
            </p:custDataLst>
          </p:nvPr>
        </p:nvSpPr>
        <p:spPr bwMode="white">
          <a:xfrm>
            <a:off x="10374842" y="3571547"/>
            <a:ext cx="390347" cy="324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8"/>
            </p:custDataLst>
          </p:nvPr>
        </p:nvSpPr>
        <p:spPr bwMode="white">
          <a:xfrm>
            <a:off x="1625355" y="4173167"/>
            <a:ext cx="371305" cy="315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9"/>
            </p:custDataLst>
          </p:nvPr>
        </p:nvSpPr>
        <p:spPr bwMode="white">
          <a:xfrm>
            <a:off x="2967768" y="4163617"/>
            <a:ext cx="380826" cy="324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0"/>
            </p:custDataLst>
          </p:nvPr>
        </p:nvSpPr>
        <p:spPr bwMode="white">
          <a:xfrm>
            <a:off x="5014710" y="4192266"/>
            <a:ext cx="333223" cy="276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11"/>
            </p:custDataLst>
          </p:nvPr>
        </p:nvSpPr>
        <p:spPr bwMode="white">
          <a:xfrm>
            <a:off x="6338082" y="4173167"/>
            <a:ext cx="371305" cy="305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12"/>
            </p:custDataLst>
          </p:nvPr>
        </p:nvSpPr>
        <p:spPr bwMode="white">
          <a:xfrm>
            <a:off x="8699206" y="4192266"/>
            <a:ext cx="371305" cy="276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13"/>
            </p:custDataLst>
          </p:nvPr>
        </p:nvSpPr>
        <p:spPr bwMode="white">
          <a:xfrm>
            <a:off x="10041619" y="4182716"/>
            <a:ext cx="371305" cy="305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14"/>
            </p:custDataLst>
          </p:nvPr>
        </p:nvSpPr>
        <p:spPr bwMode="white">
          <a:xfrm>
            <a:off x="5862049" y="4755687"/>
            <a:ext cx="1370975" cy="334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15"/>
            </p:custDataLst>
          </p:nvPr>
        </p:nvSpPr>
        <p:spPr bwMode="white">
          <a:xfrm>
            <a:off x="7518644" y="5357307"/>
            <a:ext cx="1399537" cy="324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624750"/>
            <a:ext cx="11520000" cy="2440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337752" y="1387345"/>
            <a:ext cx="238016" cy="247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58520" y="3100705"/>
            <a:ext cx="9610725" cy="3000375"/>
          </a:xfrm>
          <a:prstGeom prst="rect">
            <a:avLst/>
          </a:prstGeom>
        </p:spPr>
      </p:pic>
      <p:sp useBgFill="1">
        <p:nvSpPr>
          <p:cNvPr id="5" name="矩形 4"/>
          <p:cNvSpPr/>
          <p:nvPr>
            <p:custDataLst>
              <p:tags r:id="rId2"/>
            </p:custDataLst>
          </p:nvPr>
        </p:nvSpPr>
        <p:spPr bwMode="white">
          <a:xfrm>
            <a:off x="7904480" y="3065145"/>
            <a:ext cx="335915" cy="462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"/>
          <a:stretch>
            <a:fillRect/>
          </a:stretch>
        </p:blipFill>
        <p:spPr>
          <a:xfrm>
            <a:off x="539750" y="829310"/>
            <a:ext cx="11520170" cy="4072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889289" y="939076"/>
            <a:ext cx="266578" cy="257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698876" y="2129707"/>
            <a:ext cx="295140" cy="247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28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499603" y="910773"/>
            <a:ext cx="257057" cy="2575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82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843669" y="2113219"/>
            <a:ext cx="2256396" cy="324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956264" y="2113219"/>
            <a:ext cx="1409057" cy="324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186413" y="3306044"/>
            <a:ext cx="2589619" cy="324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9"/>
          <a:stretch>
            <a:fillRect/>
          </a:stretch>
        </p:blipFill>
        <p:spPr>
          <a:xfrm>
            <a:off x="1029970" y="3802380"/>
            <a:ext cx="10969625" cy="1758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1610980" y="5083139"/>
            <a:ext cx="10177586" cy="324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2023-08-06T03:37:00Z</dcterms:created>
  <dcterms:modified xsi:type="dcterms:W3CDTF">2023-08-11T10:18:35Z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