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r="79071" b="26550"/>
          <a:stretch>
            <a:fillRect/>
          </a:stretch>
        </p:blipFill>
        <p:spPr>
          <a:xfrm>
            <a:off x="4890135" y="3823970"/>
            <a:ext cx="2411095" cy="69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6730" y="2440305"/>
            <a:ext cx="3558540" cy="106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3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7487" y="1520388"/>
            <a:ext cx="523636" cy="247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04859" y="1520388"/>
            <a:ext cx="704528" cy="314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65454" y="1520388"/>
            <a:ext cx="704528" cy="2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53652" y="2073038"/>
            <a:ext cx="323702" cy="295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90413" y="2073038"/>
            <a:ext cx="323702" cy="295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46280" y="2082566"/>
            <a:ext cx="847338" cy="30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05190" y="2625687"/>
            <a:ext cx="323702" cy="285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94876" y="2616159"/>
            <a:ext cx="666446" cy="30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60305"/>
            <a:ext cx="11520000" cy="2787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5823966" y="3332128"/>
            <a:ext cx="285619" cy="23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24429" y="2294433"/>
            <a:ext cx="685487" cy="314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6809" y="2847871"/>
            <a:ext cx="685487" cy="314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3950" y="3401308"/>
            <a:ext cx="675966" cy="314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58842" y="3954746"/>
            <a:ext cx="6892958" cy="314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7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18181" y="2845161"/>
            <a:ext cx="1323371" cy="31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8181" y="3397894"/>
            <a:ext cx="1323371" cy="31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18181" y="3950627"/>
            <a:ext cx="1323371" cy="31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1041" y="1474164"/>
            <a:ext cx="990148" cy="30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63107" y="2027854"/>
            <a:ext cx="1009190" cy="30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8925" y="2581544"/>
            <a:ext cx="675966" cy="30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38611" y="2581544"/>
            <a:ext cx="685487" cy="30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20561" y="3135234"/>
            <a:ext cx="1313851" cy="30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24165" y="3135234"/>
            <a:ext cx="1323371" cy="30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