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8435" y="2440305"/>
            <a:ext cx="4215130" cy="1977390"/>
            <a:chOff x="6281" y="2875"/>
            <a:chExt cx="6638" cy="3114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0" r="63411" b="22622"/>
            <a:stretch>
              <a:fillRect/>
            </a:stretch>
          </p:blipFill>
          <p:spPr>
            <a:xfrm>
              <a:off x="6281" y="4807"/>
              <a:ext cx="6638" cy="118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98" y="2875"/>
              <a:ext cx="5604" cy="16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2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9933" y="986590"/>
            <a:ext cx="22849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59290"/>
            <a:ext cx="11520000" cy="3137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425090" y="4099218"/>
            <a:ext cx="361785" cy="30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5138479" y="4099218"/>
            <a:ext cx="371305" cy="30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851867" y="4099218"/>
            <a:ext cx="371305" cy="30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0565256" y="4099218"/>
            <a:ext cx="371305" cy="30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425090" y="5357963"/>
            <a:ext cx="361785" cy="31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5138479" y="5357963"/>
            <a:ext cx="371305" cy="31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7851867" y="5357963"/>
            <a:ext cx="371305" cy="31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10565256" y="5357963"/>
            <a:ext cx="371305" cy="31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1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1702" y="2007888"/>
            <a:ext cx="371305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31702" y="2561203"/>
            <a:ext cx="371305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31702" y="3114518"/>
            <a:ext cx="371305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1702" y="3667833"/>
            <a:ext cx="371305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31702" y="4221148"/>
            <a:ext cx="371305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0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98611" y="1510250"/>
            <a:ext cx="228495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29223" y="2062473"/>
            <a:ext cx="247537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4809" y="1417126"/>
            <a:ext cx="228496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39537" y="1971007"/>
            <a:ext cx="247537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