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11" b="33333"/>
          <a:stretch>
            <a:fillRect/>
          </a:stretch>
        </p:blipFill>
        <p:spPr>
          <a:xfrm>
            <a:off x="5365115" y="4234815"/>
            <a:ext cx="1461770" cy="768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31" b="54498"/>
          <a:stretch>
            <a:fillRect/>
          </a:stretch>
        </p:blipFill>
        <p:spPr>
          <a:xfrm>
            <a:off x="3920490" y="3004185"/>
            <a:ext cx="4351020" cy="934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16730" y="1825625"/>
            <a:ext cx="3558540" cy="106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0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58710" y="3805495"/>
            <a:ext cx="7692694" cy="304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5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94677" y="939215"/>
            <a:ext cx="285619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93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25355" y="1892100"/>
            <a:ext cx="7035768" cy="38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02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10776" y="1787429"/>
            <a:ext cx="685487" cy="285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57123" y="1768367"/>
            <a:ext cx="666446" cy="31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93950" y="1777898"/>
            <a:ext cx="675966" cy="295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2677" y="3874634"/>
            <a:ext cx="9139835" cy="31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