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3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31"/>
          <a:stretch>
            <a:fillRect/>
          </a:stretch>
        </p:blipFill>
        <p:spPr>
          <a:xfrm>
            <a:off x="3920490" y="3004185"/>
            <a:ext cx="4351020" cy="2054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316730" y="1825625"/>
            <a:ext cx="3558540" cy="1065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4126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510790" y="1641475"/>
            <a:ext cx="722630" cy="480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719445" y="1641475"/>
            <a:ext cx="841375" cy="480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452735" y="1513840"/>
            <a:ext cx="557530" cy="607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653030" y="2442210"/>
            <a:ext cx="678180" cy="452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719445" y="2368550"/>
            <a:ext cx="505460" cy="525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396220" y="2368550"/>
            <a:ext cx="634365" cy="525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944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757322" y="1729918"/>
            <a:ext cx="447471" cy="447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395206" y="1729918"/>
            <a:ext cx="485553" cy="409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966115" y="1748973"/>
            <a:ext cx="437950" cy="390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984495" y="1748973"/>
            <a:ext cx="456991" cy="419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101388" y="2816057"/>
            <a:ext cx="456991" cy="3620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051471" y="2787474"/>
            <a:ext cx="380826" cy="419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347603" y="3873613"/>
            <a:ext cx="476033" cy="390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014049" y="3854558"/>
            <a:ext cx="466511" cy="419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641752" y="3854558"/>
            <a:ext cx="390347" cy="409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270115" y="3864085"/>
            <a:ext cx="456991" cy="409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2310842" y="4940696"/>
            <a:ext cx="428429" cy="3620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908991" y="4912114"/>
            <a:ext cx="380826" cy="419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8537355" y="4950224"/>
            <a:ext cx="437950" cy="381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36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320694" y="3369460"/>
            <a:ext cx="675966" cy="314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917520" y="3369460"/>
            <a:ext cx="675965" cy="314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699537" y="4084242"/>
            <a:ext cx="685487" cy="314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749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338082" y="2381097"/>
            <a:ext cx="666446" cy="295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386016" y="3077994"/>
            <a:ext cx="5312528" cy="315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663107" y="3793984"/>
            <a:ext cx="1647074" cy="315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2023-08-06T03:37:00Z</dcterms:created>
  <dcterms:modified xsi:type="dcterms:W3CDTF">2023-08-11T14:24:23Z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