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4" r:id="rId4"/>
    <p:sldId id="262" r:id="rId5"/>
    <p:sldId id="260" r:id="rId6"/>
    <p:sldId id="257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tags" Target="../tags/tag16.xml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2" Type="http://schemas.openxmlformats.org/officeDocument/2006/relationships/tags" Target="../tags/tag5.xml"/><Relationship Id="rId16" Type="http://schemas.openxmlformats.org/officeDocument/2006/relationships/image" Target="../media/image5.pn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5" Type="http://schemas.openxmlformats.org/officeDocument/2006/relationships/tags" Target="../tags/tag8.xml"/><Relationship Id="rId15" Type="http://schemas.openxmlformats.org/officeDocument/2006/relationships/image" Target="../media/image4.png"/><Relationship Id="rId10" Type="http://schemas.openxmlformats.org/officeDocument/2006/relationships/tags" Target="../tags/tag13.xml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image" Target="../media/image7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4316730" y="2379980"/>
            <a:ext cx="3558540" cy="2098040"/>
            <a:chOff x="7536" y="4340"/>
            <a:chExt cx="5604" cy="3304"/>
          </a:xfrm>
        </p:grpSpPr>
        <p:pic>
          <p:nvPicPr>
            <p:cNvPr id="3" name="img_16777215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65" t="52632" r="39692" b="15923"/>
            <a:stretch>
              <a:fillRect/>
            </a:stretch>
          </p:blipFill>
          <p:spPr>
            <a:xfrm>
              <a:off x="8212" y="6700"/>
              <a:ext cx="4253" cy="944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  <p:pic>
          <p:nvPicPr>
            <p:cNvPr id="2" name="图片 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7536" y="4340"/>
              <a:ext cx="5604" cy="167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19556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263140" y="1474470"/>
            <a:ext cx="320675" cy="5238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128895" y="1474470"/>
            <a:ext cx="397510" cy="5238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276080" y="1475105"/>
            <a:ext cx="481965" cy="5232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810385" y="2185035"/>
            <a:ext cx="709295" cy="4432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453380" y="2185670"/>
            <a:ext cx="822960" cy="4425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881870" y="2185670"/>
            <a:ext cx="585470" cy="4425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675800"/>
            <a:ext cx="11520000" cy="34378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/>
          <p:cNvSpPr/>
          <p:nvPr>
            <p:custDataLst>
              <p:tags r:id="rId2"/>
            </p:custDataLst>
          </p:nvPr>
        </p:nvSpPr>
        <p:spPr bwMode="white">
          <a:xfrm>
            <a:off x="4890942" y="3618599"/>
            <a:ext cx="504595" cy="3809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3"/>
            </p:custDataLst>
          </p:nvPr>
        </p:nvSpPr>
        <p:spPr bwMode="white">
          <a:xfrm>
            <a:off x="5585950" y="3609076"/>
            <a:ext cx="447471" cy="4094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4"/>
            </p:custDataLst>
          </p:nvPr>
        </p:nvSpPr>
        <p:spPr bwMode="white">
          <a:xfrm>
            <a:off x="11307867" y="3618599"/>
            <a:ext cx="495074" cy="3809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5"/>
            </p:custDataLst>
          </p:nvPr>
        </p:nvSpPr>
        <p:spPr bwMode="white">
          <a:xfrm>
            <a:off x="1111239" y="4570921"/>
            <a:ext cx="456991" cy="3237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6"/>
            </p:custDataLst>
          </p:nvPr>
        </p:nvSpPr>
        <p:spPr bwMode="white">
          <a:xfrm>
            <a:off x="4348264" y="4532828"/>
            <a:ext cx="504595" cy="3809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7"/>
            </p:custDataLst>
          </p:nvPr>
        </p:nvSpPr>
        <p:spPr bwMode="white">
          <a:xfrm>
            <a:off x="5005190" y="4513782"/>
            <a:ext cx="485553" cy="4190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8"/>
            </p:custDataLst>
          </p:nvPr>
        </p:nvSpPr>
        <p:spPr bwMode="white">
          <a:xfrm>
            <a:off x="8118446" y="4532828"/>
            <a:ext cx="476033" cy="3809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9"/>
            </p:custDataLst>
          </p:nvPr>
        </p:nvSpPr>
        <p:spPr bwMode="white">
          <a:xfrm>
            <a:off x="8784892" y="4580444"/>
            <a:ext cx="447471" cy="3047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10"/>
            </p:custDataLst>
          </p:nvPr>
        </p:nvSpPr>
        <p:spPr bwMode="white">
          <a:xfrm>
            <a:off x="2644066" y="5447058"/>
            <a:ext cx="352264" cy="4190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>
            <p:custDataLst>
              <p:tags r:id="rId11"/>
            </p:custDataLst>
          </p:nvPr>
        </p:nvSpPr>
        <p:spPr bwMode="white">
          <a:xfrm>
            <a:off x="3291471" y="5456581"/>
            <a:ext cx="409388" cy="3904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>
            <p:custDataLst>
              <p:tags r:id="rId12"/>
            </p:custDataLst>
          </p:nvPr>
        </p:nvSpPr>
        <p:spPr bwMode="white">
          <a:xfrm>
            <a:off x="3948396" y="5447058"/>
            <a:ext cx="456991" cy="399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>
            <p:custDataLst>
              <p:tags r:id="rId13"/>
            </p:custDataLst>
          </p:nvPr>
        </p:nvSpPr>
        <p:spPr bwMode="white">
          <a:xfrm>
            <a:off x="5519305" y="5418488"/>
            <a:ext cx="476033" cy="4475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4991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7385355" y="1540333"/>
            <a:ext cx="228495" cy="2384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81"/>
          <a:stretch>
            <a:fillRect/>
          </a:stretch>
        </p:blipFill>
        <p:spPr>
          <a:xfrm>
            <a:off x="975360" y="3219450"/>
            <a:ext cx="11084560" cy="30346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2"/>
            </p:custDataLst>
          </p:nvPr>
        </p:nvSpPr>
        <p:spPr bwMode="white">
          <a:xfrm>
            <a:off x="3793725" y="3963645"/>
            <a:ext cx="285619" cy="2385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3"/>
            </p:custDataLst>
          </p:nvPr>
        </p:nvSpPr>
        <p:spPr bwMode="white">
          <a:xfrm>
            <a:off x="3822287" y="4564799"/>
            <a:ext cx="238016" cy="2385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4"/>
            </p:custDataLst>
          </p:nvPr>
        </p:nvSpPr>
        <p:spPr bwMode="white">
          <a:xfrm>
            <a:off x="3974618" y="5175495"/>
            <a:ext cx="247537" cy="2385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ldLvl="0" animBg="1"/>
      <p:bldP spid="7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9360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225157" y="4360625"/>
            <a:ext cx="238016" cy="2382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900295" y="4360545"/>
            <a:ext cx="203835" cy="294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527925" y="4351020"/>
            <a:ext cx="216535" cy="304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174909" y="4351094"/>
            <a:ext cx="218975" cy="2573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ldLvl="0" animBg="1"/>
      <p:bldP spid="7" grpId="0" bldLvl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mEwNDIyOWRiMmNmMzNhMjM4NGE0YmFmYzU2ZGJhYW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2023-08-06T03:37:00Z</dcterms:created>
  <dcterms:modified xsi:type="dcterms:W3CDTF">2023-08-11T14:23:21Z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2052-11.1.0.14309</vt:lpwstr>
  </property>
</Properties>
</file>