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64" r:id="rId5"/>
    <p:sldId id="263" r:id="rId6"/>
    <p:sldId id="262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/>
          <a:stretch>
            <a:fillRect/>
          </a:stretch>
        </p:blipFill>
        <p:spPr>
          <a:xfrm>
            <a:off x="3087370" y="3129280"/>
            <a:ext cx="6017260" cy="124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13250" y="1805623"/>
            <a:ext cx="3364865" cy="99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33360"/>
            <a:ext cx="11520000" cy="309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34960"/>
            <a:ext cx="11520000" cy="3513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53680"/>
            <a:ext cx="11520000" cy="303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53123" y="2897095"/>
            <a:ext cx="2113586" cy="304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75768" y="2897095"/>
            <a:ext cx="1323371" cy="314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89157" y="2897095"/>
            <a:ext cx="1332893" cy="304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06247" y="3487740"/>
            <a:ext cx="1323371" cy="304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0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63041" y="805950"/>
            <a:ext cx="675966" cy="315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28099" y="805950"/>
            <a:ext cx="685487" cy="305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51074" y="805950"/>
            <a:ext cx="1675637" cy="305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0826" y="1407603"/>
            <a:ext cx="675966" cy="296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29553" y="1398053"/>
            <a:ext cx="3884429" cy="315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72231" y="2610910"/>
            <a:ext cx="247537" cy="238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80370"/>
            <a:ext cx="11520000" cy="2341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7804264" y="4377940"/>
            <a:ext cx="685487" cy="28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10936561" y="4368384"/>
            <a:ext cx="675966" cy="29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4929024" y="4951286"/>
            <a:ext cx="685487" cy="30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8023239" y="4951286"/>
            <a:ext cx="666446" cy="30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6366644" y="5543743"/>
            <a:ext cx="4369983" cy="315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