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1" r:id="rId4"/>
    <p:sldId id="270" r:id="rId5"/>
    <p:sldId id="269" r:id="rId6"/>
    <p:sldId id="268" r:id="rId7"/>
    <p:sldId id="267" r:id="rId8"/>
    <p:sldId id="265" r:id="rId9"/>
    <p:sldId id="264" r:id="rId10"/>
    <p:sldId id="263" r:id="rId11"/>
    <p:sldId id="262" r:id="rId12"/>
    <p:sldId id="261" r:id="rId13"/>
    <p:sldId id="260" r:id="rId14"/>
    <p:sldId id="257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738485" cy="4864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915650" cy="4889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978515" cy="380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96570"/>
            <a:ext cx="8555355" cy="6094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01440" y="2271395"/>
            <a:ext cx="4389120" cy="2315210"/>
            <a:chOff x="6144" y="2844"/>
            <a:chExt cx="6912" cy="3646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144" y="5230"/>
              <a:ext cx="6912" cy="126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951" y="2844"/>
              <a:ext cx="5299" cy="15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674985" cy="4138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9319260" cy="5227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8722"/>
            <a:ext cx="8507285" cy="6071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9316720" cy="5144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93370"/>
            <a:ext cx="10769600" cy="3829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7"/>
          <a:stretch>
            <a:fillRect/>
          </a:stretch>
        </p:blipFill>
        <p:spPr>
          <a:xfrm>
            <a:off x="1279525" y="2136775"/>
            <a:ext cx="10494645" cy="3989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" y="348231"/>
            <a:ext cx="10769366" cy="1993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509250" cy="3865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2023-08-11T14:05:37Z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