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27"/>
          <a:stretch>
            <a:fillRect/>
          </a:stretch>
        </p:blipFill>
        <p:spPr>
          <a:xfrm>
            <a:off x="4034790" y="3056255"/>
            <a:ext cx="4121150" cy="194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413250" y="1805623"/>
            <a:ext cx="3364865" cy="996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04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7206" y="1865642"/>
            <a:ext cx="238016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42942" y="1865642"/>
            <a:ext cx="399867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32561" y="1865642"/>
            <a:ext cx="913983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48859" y="2419369"/>
            <a:ext cx="675966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00066" y="2419369"/>
            <a:ext cx="714049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70314" y="2419369"/>
            <a:ext cx="933024" cy="38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972980"/>
            <a:ext cx="11520000" cy="2894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4833818" y="3801326"/>
            <a:ext cx="456991" cy="42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5481223" y="3782283"/>
            <a:ext cx="466512" cy="46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128628" y="3782283"/>
            <a:ext cx="466512" cy="466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9222740" y="3782060"/>
            <a:ext cx="448310" cy="466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2320363" y="4705842"/>
            <a:ext cx="476033" cy="35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7728099" y="4677278"/>
            <a:ext cx="476033" cy="447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8385024" y="4724884"/>
            <a:ext cx="437950" cy="342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10479570" y="4667757"/>
            <a:ext cx="495073" cy="428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11126975" y="4677278"/>
            <a:ext cx="466512" cy="409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9879330" y="3713480"/>
            <a:ext cx="448310" cy="55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29818" y="2046481"/>
            <a:ext cx="342743" cy="28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18910" y="2037080"/>
            <a:ext cx="487045" cy="40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96330" y="2599977"/>
            <a:ext cx="685487" cy="29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42677" y="2590434"/>
            <a:ext cx="352264" cy="29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72628" y="2558267"/>
            <a:ext cx="4684165" cy="31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58181" y="3663132"/>
            <a:ext cx="1332892" cy="31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34479" y="4215564"/>
            <a:ext cx="361785" cy="31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"/>
          <a:stretch>
            <a:fillRect/>
          </a:stretch>
        </p:blipFill>
        <p:spPr>
          <a:xfrm>
            <a:off x="1019175" y="4768215"/>
            <a:ext cx="11040745" cy="172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11587358" y="5447281"/>
            <a:ext cx="371305" cy="28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1400251" y="5982955"/>
            <a:ext cx="3398876" cy="31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80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38413" y="1398899"/>
            <a:ext cx="323702" cy="29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79371" y="1418023"/>
            <a:ext cx="276099" cy="21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33884" y="1972617"/>
            <a:ext cx="276099" cy="21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307867" y="1972617"/>
            <a:ext cx="276099" cy="219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518975" y="2508088"/>
            <a:ext cx="323702" cy="296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2023-08-11T14:03:20Z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