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5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6" Type="http://schemas.openxmlformats.org/officeDocument/2006/relationships/image" Target="../media/image7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6.pn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59250" y="1805623"/>
            <a:ext cx="3873500" cy="3246755"/>
            <a:chOff x="6550" y="3077"/>
            <a:chExt cx="6100" cy="5113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376"/>
            <a:stretch>
              <a:fillRect/>
            </a:stretch>
          </p:blipFill>
          <p:spPr>
            <a:xfrm>
              <a:off x="6550" y="5010"/>
              <a:ext cx="6100" cy="318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50" y="3077"/>
              <a:ext cx="5299" cy="15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41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85752" y="987167"/>
            <a:ext cx="247537" cy="23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22155"/>
            <a:ext cx="11520000" cy="3237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5090876" y="3540966"/>
            <a:ext cx="456991" cy="45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7052132" y="3540966"/>
            <a:ext cx="466512" cy="447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7690016" y="3550487"/>
            <a:ext cx="504595" cy="418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0174909" y="3550487"/>
            <a:ext cx="456991" cy="418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10879438" y="3560008"/>
            <a:ext cx="399867" cy="40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3348595" y="4454988"/>
            <a:ext cx="476033" cy="390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3986479" y="4445467"/>
            <a:ext cx="504595" cy="390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7347272" y="4454988"/>
            <a:ext cx="504594" cy="380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7994677" y="4454988"/>
            <a:ext cx="504595" cy="371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1"/>
            </p:custDataLst>
          </p:nvPr>
        </p:nvSpPr>
        <p:spPr bwMode="white">
          <a:xfrm>
            <a:off x="4376826" y="5311884"/>
            <a:ext cx="447471" cy="428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2"/>
            </p:custDataLst>
          </p:nvPr>
        </p:nvSpPr>
        <p:spPr bwMode="white">
          <a:xfrm>
            <a:off x="5033752" y="5330926"/>
            <a:ext cx="399867" cy="40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1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61917" y="1504977"/>
            <a:ext cx="247537" cy="23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9"/>
          <a:stretch>
            <a:fillRect/>
          </a:stretch>
        </p:blipFill>
        <p:spPr>
          <a:xfrm>
            <a:off x="1040765" y="2398395"/>
            <a:ext cx="11019155" cy="4025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059725" y="3171030"/>
            <a:ext cx="361785" cy="305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3345015" y="3180570"/>
            <a:ext cx="361785" cy="286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7191362" y="3171030"/>
            <a:ext cx="361785" cy="295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8143428" y="3180570"/>
            <a:ext cx="371306" cy="295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2059725" y="3733880"/>
            <a:ext cx="361785" cy="305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3021312" y="3733880"/>
            <a:ext cx="371305" cy="305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7181841" y="3743420"/>
            <a:ext cx="371306" cy="295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8467130" y="3733880"/>
            <a:ext cx="361785" cy="305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11294767" y="4296730"/>
            <a:ext cx="371305" cy="305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1"/>
            </p:custDataLst>
          </p:nvPr>
        </p:nvSpPr>
        <p:spPr bwMode="white">
          <a:xfrm>
            <a:off x="11294767" y="4850040"/>
            <a:ext cx="371305" cy="314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2"/>
            </p:custDataLst>
          </p:nvPr>
        </p:nvSpPr>
        <p:spPr bwMode="white">
          <a:xfrm>
            <a:off x="11294767" y="5412889"/>
            <a:ext cx="371305" cy="314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3"/>
            </p:custDataLst>
          </p:nvPr>
        </p:nvSpPr>
        <p:spPr bwMode="white">
          <a:xfrm>
            <a:off x="11294767" y="5985279"/>
            <a:ext cx="371305" cy="305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1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395537" y="2378227"/>
            <a:ext cx="675966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24958" y="2930969"/>
            <a:ext cx="666446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28099" y="2921439"/>
            <a:ext cx="2818115" cy="314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77223" y="3483711"/>
            <a:ext cx="1361454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57454" y="3483711"/>
            <a:ext cx="1028231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18578" y="3483711"/>
            <a:ext cx="3341752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77818" y="4036454"/>
            <a:ext cx="371305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33024" y="4036454"/>
            <a:ext cx="685486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