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3" r:id="rId4"/>
    <p:sldId id="261" r:id="rId5"/>
    <p:sldId id="260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5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8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177030" y="1953895"/>
            <a:ext cx="3837940" cy="2950210"/>
            <a:chOff x="6578" y="2793"/>
            <a:chExt cx="6044" cy="4646"/>
          </a:xfrm>
        </p:grpSpPr>
        <p:pic>
          <p:nvPicPr>
            <p:cNvPr id="3" name="img_1677721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28" t="36772" r="34258"/>
            <a:stretch>
              <a:fillRect/>
            </a:stretch>
          </p:blipFill>
          <p:spPr>
            <a:xfrm>
              <a:off x="6578" y="4865"/>
              <a:ext cx="6044" cy="257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2" name="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950" y="2793"/>
              <a:ext cx="5299" cy="156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039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30705" y="1551305"/>
            <a:ext cx="532130" cy="493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266180" y="1483995"/>
            <a:ext cx="594360" cy="560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982200" y="1483995"/>
            <a:ext cx="534035" cy="560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291715" y="2180590"/>
            <a:ext cx="358775" cy="493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528945" y="2180590"/>
            <a:ext cx="327025" cy="493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902190" y="2180590"/>
            <a:ext cx="521970" cy="493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035210"/>
            <a:ext cx="11520000" cy="3439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2"/>
            </p:custDataLst>
          </p:nvPr>
        </p:nvSpPr>
        <p:spPr bwMode="white">
          <a:xfrm>
            <a:off x="4519636" y="3930809"/>
            <a:ext cx="437950" cy="438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3"/>
            </p:custDataLst>
          </p:nvPr>
        </p:nvSpPr>
        <p:spPr bwMode="white">
          <a:xfrm>
            <a:off x="7490082" y="3940337"/>
            <a:ext cx="466512" cy="419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10822314" y="3930809"/>
            <a:ext cx="495073" cy="438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1853851" y="4845464"/>
            <a:ext cx="437950" cy="428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6"/>
            </p:custDataLst>
          </p:nvPr>
        </p:nvSpPr>
        <p:spPr bwMode="white">
          <a:xfrm>
            <a:off x="3634214" y="4854992"/>
            <a:ext cx="485553" cy="428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7"/>
            </p:custDataLst>
          </p:nvPr>
        </p:nvSpPr>
        <p:spPr bwMode="white">
          <a:xfrm>
            <a:off x="6023900" y="4874047"/>
            <a:ext cx="466512" cy="390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8"/>
            </p:custDataLst>
          </p:nvPr>
        </p:nvSpPr>
        <p:spPr bwMode="white">
          <a:xfrm>
            <a:off x="10869917" y="4845464"/>
            <a:ext cx="466512" cy="438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9"/>
            </p:custDataLst>
          </p:nvPr>
        </p:nvSpPr>
        <p:spPr bwMode="white">
          <a:xfrm>
            <a:off x="3548528" y="5788702"/>
            <a:ext cx="514115" cy="428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0"/>
            </p:custDataLst>
          </p:nvPr>
        </p:nvSpPr>
        <p:spPr bwMode="white">
          <a:xfrm>
            <a:off x="7052132" y="5779174"/>
            <a:ext cx="476033" cy="428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65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520297" y="2081653"/>
            <a:ext cx="675966" cy="304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881090" y="2081653"/>
            <a:ext cx="1323371" cy="314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717917" y="2091175"/>
            <a:ext cx="685487" cy="295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682148" y="2672021"/>
            <a:ext cx="675966" cy="304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881090" y="2672021"/>
            <a:ext cx="1323371" cy="304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565586" y="2681543"/>
            <a:ext cx="999669" cy="295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566909" y="3843233"/>
            <a:ext cx="990148" cy="295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557719" y="4414556"/>
            <a:ext cx="1380495" cy="304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471041" y="4414556"/>
            <a:ext cx="1390016" cy="304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87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004528" y="2149280"/>
            <a:ext cx="4198611" cy="314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558710" y="3311761"/>
            <a:ext cx="7883107" cy="314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320033" y="4483771"/>
            <a:ext cx="6921520" cy="304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8146" b="-37821"/>
          <a:stretch>
            <a:fillRect/>
          </a:stretch>
        </p:blipFill>
        <p:spPr>
          <a:xfrm>
            <a:off x="3044825" y="4788535"/>
            <a:ext cx="9015095" cy="136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2023-08-11T14:01:38Z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