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1" r:id="rId10"/>
    <p:sldId id="260" r:id="rId11"/>
    <p:sldId id="257" r:id="rId12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15107" y="891513"/>
            <a:ext cx="1323371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76429" y="891513"/>
            <a:ext cx="1323371" cy="30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60264" y="3273647"/>
            <a:ext cx="314181" cy="29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307867" y="3883473"/>
            <a:ext cx="266578" cy="219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56305" y="2089785"/>
            <a:ext cx="5279390" cy="2678430"/>
            <a:chOff x="5443" y="2949"/>
            <a:chExt cx="8314" cy="4218"/>
          </a:xfrm>
        </p:grpSpPr>
        <p:pic>
          <p:nvPicPr>
            <p:cNvPr id="3" name="img_167772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173"/>
            <a:stretch>
              <a:fillRect/>
            </a:stretch>
          </p:blipFill>
          <p:spPr>
            <a:xfrm>
              <a:off x="5443" y="4827"/>
              <a:ext cx="8314" cy="234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</p:spPr>
        </p:pic>
        <p:pic>
          <p:nvPicPr>
            <p:cNvPr id="4" name="图片 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028" y="2949"/>
              <a:ext cx="5144" cy="15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7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00528" y="2808264"/>
            <a:ext cx="4284297" cy="95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15900" y="1444408"/>
            <a:ext cx="666446" cy="295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29024" y="1434877"/>
            <a:ext cx="666446" cy="305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51669" y="1434877"/>
            <a:ext cx="685486" cy="314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06380" y="1997247"/>
            <a:ext cx="675966" cy="305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29024" y="1997247"/>
            <a:ext cx="685487" cy="295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27966" y="1987715"/>
            <a:ext cx="1332892" cy="305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29157" y="2578680"/>
            <a:ext cx="228495" cy="228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0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28760" y="1549733"/>
            <a:ext cx="685487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51603" y="1578345"/>
            <a:ext cx="3113256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68297" y="2083814"/>
            <a:ext cx="695008" cy="31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453652" y="2083814"/>
            <a:ext cx="1361454" cy="31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29289" y="2083814"/>
            <a:ext cx="1351933" cy="314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75768" y="2551136"/>
            <a:ext cx="1256727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55735" y="2551136"/>
            <a:ext cx="1256727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75570" y="3247349"/>
            <a:ext cx="675966" cy="295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31834" y="3256886"/>
            <a:ext cx="656925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376165" y="3800504"/>
            <a:ext cx="2760991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8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94413" y="2637128"/>
            <a:ext cx="656925" cy="30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36826" y="2637128"/>
            <a:ext cx="1256727" cy="30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641421" y="3085412"/>
            <a:ext cx="961586" cy="3052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19970"/>
            <a:ext cx="11520000" cy="2993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18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432800" y="3500120"/>
            <a:ext cx="2894330" cy="784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311173" y="3728854"/>
            <a:ext cx="2570578" cy="30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05190" y="3728854"/>
            <a:ext cx="2599140" cy="304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5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