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3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62780" y="2426970"/>
            <a:ext cx="3266440" cy="2004060"/>
            <a:chOff x="7028" y="2949"/>
            <a:chExt cx="5144" cy="3156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17" r="78801" b="23937"/>
            <a:stretch>
              <a:fillRect/>
            </a:stretch>
          </p:blipFill>
          <p:spPr>
            <a:xfrm>
              <a:off x="7677" y="5087"/>
              <a:ext cx="3846" cy="101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028" y="2949"/>
              <a:ext cx="5144" cy="15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5557388" y="2530759"/>
            <a:ext cx="361785" cy="295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65640" y="2530475"/>
            <a:ext cx="34290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81818" y="3102578"/>
            <a:ext cx="285619" cy="228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280297" y="3645806"/>
            <a:ext cx="533157" cy="238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ldLvl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6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19900" y="1368685"/>
            <a:ext cx="675966" cy="30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57256" y="1378224"/>
            <a:ext cx="685487" cy="29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04132" y="1368685"/>
            <a:ext cx="675966" cy="30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41487" y="1368685"/>
            <a:ext cx="675965" cy="30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19900" y="1921975"/>
            <a:ext cx="656925" cy="29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57256" y="1912436"/>
            <a:ext cx="685487" cy="30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94611" y="1921975"/>
            <a:ext cx="685487" cy="29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51008" y="1921975"/>
            <a:ext cx="675966" cy="29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33818" y="2456186"/>
            <a:ext cx="1018710" cy="30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603338" y="2456186"/>
            <a:ext cx="999669" cy="305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74975" y="2999937"/>
            <a:ext cx="999669" cy="314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25355" y="1721290"/>
            <a:ext cx="6150347" cy="47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81619" y="4114850"/>
            <a:ext cx="7664132" cy="305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96859" y="4658408"/>
            <a:ext cx="6921520" cy="305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3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08245" y="2120900"/>
            <a:ext cx="555625" cy="391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95867" y="2092490"/>
            <a:ext cx="456991" cy="4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47801" y="2082959"/>
            <a:ext cx="390347" cy="428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51867" y="2254520"/>
            <a:ext cx="447471" cy="85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84958" y="2149677"/>
            <a:ext cx="257057" cy="295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27636" y="2092490"/>
            <a:ext cx="495074" cy="400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33157" y="3026546"/>
            <a:ext cx="428429" cy="333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52000" y="2959827"/>
            <a:ext cx="504595" cy="409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137487" y="3017015"/>
            <a:ext cx="428429" cy="304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56330" y="3741384"/>
            <a:ext cx="685487" cy="295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"/>
          <a:stretch>
            <a:fillRect/>
          </a:stretch>
        </p:blipFill>
        <p:spPr>
          <a:xfrm>
            <a:off x="1019175" y="4214495"/>
            <a:ext cx="11040745" cy="152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3970829" y="4338534"/>
            <a:ext cx="361785" cy="296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5960648" y="4338534"/>
            <a:ext cx="675966" cy="305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2837871" y="4892340"/>
            <a:ext cx="2304000" cy="305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6960317" y="4882792"/>
            <a:ext cx="352264" cy="315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