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4" r:id="rId4"/>
    <p:sldId id="262" r:id="rId5"/>
    <p:sldId id="261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2" b="18952"/>
          <a:stretch>
            <a:fillRect/>
          </a:stretch>
        </p:blipFill>
        <p:spPr>
          <a:xfrm>
            <a:off x="3722370" y="3285490"/>
            <a:ext cx="4747260" cy="893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462463" y="1872298"/>
            <a:ext cx="3266440" cy="961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77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499603" y="1482367"/>
            <a:ext cx="361785" cy="2858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919504" y="2035083"/>
            <a:ext cx="675966" cy="3049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727438" y="2597328"/>
            <a:ext cx="1637553" cy="314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597820"/>
            <a:ext cx="11520000" cy="1783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2"/>
            </p:custDataLst>
          </p:nvPr>
        </p:nvSpPr>
        <p:spPr bwMode="white">
          <a:xfrm>
            <a:off x="6899801" y="4360918"/>
            <a:ext cx="409389" cy="3433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3"/>
            </p:custDataLst>
          </p:nvPr>
        </p:nvSpPr>
        <p:spPr bwMode="white">
          <a:xfrm>
            <a:off x="968429" y="4923703"/>
            <a:ext cx="409388" cy="3529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612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614181" y="881996"/>
            <a:ext cx="656925" cy="304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45680"/>
            <a:ext cx="11520000" cy="2403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8"/>
          <a:stretch>
            <a:fillRect/>
          </a:stretch>
        </p:blipFill>
        <p:spPr>
          <a:xfrm>
            <a:off x="996950" y="2848610"/>
            <a:ext cx="11057255" cy="38398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2"/>
            </p:custDataLst>
          </p:nvPr>
        </p:nvSpPr>
        <p:spPr bwMode="white">
          <a:xfrm>
            <a:off x="1149530" y="5745194"/>
            <a:ext cx="10786909" cy="314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3"/>
            </p:custDataLst>
          </p:nvPr>
        </p:nvSpPr>
        <p:spPr bwMode="white">
          <a:xfrm>
            <a:off x="959117" y="6316907"/>
            <a:ext cx="9358809" cy="314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2023-08-06T03:37:00Z</dcterms:created>
  <dcterms:modified xsi:type="dcterms:W3CDTF">2023-08-11T13:41:59Z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