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70" r:id="rId4"/>
    <p:sldId id="269" r:id="rId5"/>
    <p:sldId id="268" r:id="rId6"/>
    <p:sldId id="267" r:id="rId7"/>
    <p:sldId id="266" r:id="rId8"/>
    <p:sldId id="265" r:id="rId9"/>
    <p:sldId id="264" r:id="rId10"/>
    <p:sldId id="263" r:id="rId11"/>
    <p:sldId id="271" r:id="rId12"/>
    <p:sldId id="262" r:id="rId13"/>
    <p:sldId id="261" r:id="rId14"/>
    <p:sldId id="260" r:id="rId15"/>
    <p:sldId id="257" r:id="rId16"/>
  </p:sldIdLst>
  <p:sldSz cx="12192000" cy="6858000"/>
  <p:notesSz cx="6858000" cy="9144000"/>
  <p:custDataLst>
    <p:tags r:id="rId1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73" d="100"/>
          <a:sy n="73" d="100"/>
        </p:scale>
        <p:origin x="1027" y="3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-635"/>
            <a:ext cx="1219073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603"/>
          <a:stretch/>
        </p:blipFill>
        <p:spPr>
          <a:xfrm>
            <a:off x="539750" y="282575"/>
            <a:ext cx="10832443" cy="558219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044"/>
          <a:stretch/>
        </p:blipFill>
        <p:spPr>
          <a:xfrm>
            <a:off x="434646" y="798786"/>
            <a:ext cx="10832443" cy="339561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2742631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397189"/>
            <a:ext cx="10380046" cy="608281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50" y="720090"/>
            <a:ext cx="10551160" cy="353949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50" y="720090"/>
            <a:ext cx="10916285" cy="272669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2000" cy="68592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3931920" y="2479358"/>
            <a:ext cx="4328160" cy="1899285"/>
            <a:chOff x="6192" y="2949"/>
            <a:chExt cx="6816" cy="2991"/>
          </a:xfrm>
        </p:grpSpPr>
        <p:pic>
          <p:nvPicPr>
            <p:cNvPr id="2" name="图片 1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4"/>
            <a:stretch>
              <a:fillRect/>
            </a:stretch>
          </p:blipFill>
          <p:spPr>
            <a:xfrm>
              <a:off x="6192" y="4860"/>
              <a:ext cx="6816" cy="1080"/>
            </a:xfrm>
            <a:prstGeom prst="rect">
              <a:avLst/>
            </a:prstGeom>
          </p:spPr>
        </p:pic>
        <p:pic>
          <p:nvPicPr>
            <p:cNvPr id="4" name="图片 3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5"/>
            <a:stretch>
              <a:fillRect/>
            </a:stretch>
          </p:blipFill>
          <p:spPr>
            <a:xfrm>
              <a:off x="7028" y="2949"/>
              <a:ext cx="5144" cy="1514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50" y="720090"/>
            <a:ext cx="10023475" cy="285877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422796"/>
            <a:ext cx="8832600" cy="605720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114482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66"/>
          <a:stretch>
            <a:fillRect/>
          </a:stretch>
        </p:blipFill>
        <p:spPr>
          <a:xfrm>
            <a:off x="1279525" y="720090"/>
            <a:ext cx="10775315" cy="40741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9433756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50" y="720090"/>
            <a:ext cx="10134600" cy="354711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327111"/>
            <a:ext cx="9219462" cy="615288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mEwNDIyOWRiMmNmMzNhMjM4NGE0YmFmYzU2ZGJhYWI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WPS">
  <a:themeElements>
    <a:clrScheme name="WPS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4874CB"/>
      </a:accent1>
      <a:accent2>
        <a:srgbClr val="E6724B"/>
      </a:accent2>
      <a:accent3>
        <a:srgbClr val="EFBB1F"/>
      </a:accent3>
      <a:accent4>
        <a:srgbClr val="75BD42"/>
      </a:accent4>
      <a:accent5>
        <a:srgbClr val="30C0B4"/>
      </a:accent5>
      <a:accent6>
        <a:srgbClr val="E05269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Office PowerPoint</Application>
  <PresentationFormat>宽屏</PresentationFormat>
  <Paragraphs>0</Paragraphs>
  <Slides>15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19" baseType="lpstr">
      <vt:lpstr>微软雅黑</vt:lpstr>
      <vt:lpstr>Arial</vt:lpstr>
      <vt:lpstr>Calibri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5</cp:revision>
  <dcterms:created xsi:type="dcterms:W3CDTF">2023-08-06T03:37:00Z</dcterms:created>
  <dcterms:modified xsi:type="dcterms:W3CDTF">2023-08-11T13:41:41Z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2AF3F1CD2EAA49149F0E92C53EB101E7_12</vt:lpwstr>
  </property>
  <property fmtid="{D5CDD505-2E9C-101B-9397-08002B2CF9AE}" pid="3" name="KSOProductBuildVer">
    <vt:lpwstr>2052-11.1.0.14309</vt:lpwstr>
  </property>
</Properties>
</file>