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09"/>
          <a:stretch>
            <a:fillRect/>
          </a:stretch>
        </p:blipFill>
        <p:spPr>
          <a:xfrm>
            <a:off x="3878580" y="3191510"/>
            <a:ext cx="4434205" cy="1969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462463" y="1872298"/>
            <a:ext cx="3266440" cy="961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75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05940" y="1497330"/>
            <a:ext cx="476250" cy="414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013450" y="1497330"/>
            <a:ext cx="469265" cy="414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041765" y="1497330"/>
            <a:ext cx="408940" cy="414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884170" y="2131060"/>
            <a:ext cx="709930" cy="409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703185" y="2037715"/>
            <a:ext cx="668020" cy="493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594100" y="2708910"/>
            <a:ext cx="584200" cy="461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166620" y="3336925"/>
            <a:ext cx="591185" cy="453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177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919504" y="1606806"/>
            <a:ext cx="476033" cy="390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824628" y="2522219"/>
            <a:ext cx="399867" cy="410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472033" y="2522219"/>
            <a:ext cx="399867" cy="410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138479" y="2531755"/>
            <a:ext cx="418909" cy="371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785884" y="2531755"/>
            <a:ext cx="418909" cy="371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080363" y="2522219"/>
            <a:ext cx="447472" cy="381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727768" y="2512684"/>
            <a:ext cx="476033" cy="381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101725" y="3418840"/>
            <a:ext cx="495300" cy="400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758644" y="3409026"/>
            <a:ext cx="485553" cy="457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527834" y="3418562"/>
            <a:ext cx="495073" cy="419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717586" y="3418562"/>
            <a:ext cx="476033" cy="438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1364991" y="3456704"/>
            <a:ext cx="456991" cy="362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5462181" y="4314904"/>
            <a:ext cx="456991" cy="467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3329553" y="5268459"/>
            <a:ext cx="466512" cy="390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3996000" y="5249388"/>
            <a:ext cx="456991" cy="438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68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671966" y="1758610"/>
            <a:ext cx="238016" cy="238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300330" y="2349379"/>
            <a:ext cx="257057" cy="238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319702" y="2930620"/>
            <a:ext cx="285619" cy="238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976628" y="3521389"/>
            <a:ext cx="247537" cy="238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02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49190" y="2037677"/>
            <a:ext cx="5322050" cy="315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558710" y="3212129"/>
            <a:ext cx="8520991" cy="315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2023-08-11T13:39:50Z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