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7"/>
          <a:stretch>
            <a:fillRect/>
          </a:stretch>
        </p:blipFill>
        <p:spPr>
          <a:xfrm>
            <a:off x="5328603" y="4203065"/>
            <a:ext cx="1534795" cy="82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r="74181" b="52464"/>
          <a:stretch>
            <a:fillRect/>
          </a:stretch>
        </p:blipFill>
        <p:spPr>
          <a:xfrm>
            <a:off x="4608830" y="3199130"/>
            <a:ext cx="2974340" cy="73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62780" y="1872298"/>
            <a:ext cx="3266440" cy="9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5355" y="1855411"/>
            <a:ext cx="2456330" cy="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25355" y="3744583"/>
            <a:ext cx="2399206" cy="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8000" y="853641"/>
            <a:ext cx="1694677" cy="30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13785" y="853641"/>
            <a:ext cx="1685157" cy="30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2942" y="2104145"/>
            <a:ext cx="666446" cy="315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47860"/>
            <a:ext cx="11520000" cy="239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4519636" y="2762354"/>
            <a:ext cx="238016" cy="23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6071504" y="4012250"/>
            <a:ext cx="637884" cy="23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03867" y="1786604"/>
            <a:ext cx="2323041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75504" y="2291337"/>
            <a:ext cx="3027571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75504" y="2834162"/>
            <a:ext cx="2951405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75504" y="3376988"/>
            <a:ext cx="3027571" cy="31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75504" y="3929336"/>
            <a:ext cx="3065652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5933" y="2758230"/>
            <a:ext cx="371305" cy="304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9421" y="2767755"/>
            <a:ext cx="675965" cy="29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15173" y="3386844"/>
            <a:ext cx="371305" cy="314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04330" y="3396368"/>
            <a:ext cx="695008" cy="29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3074" y="4024981"/>
            <a:ext cx="675966" cy="29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52066" y="4024981"/>
            <a:ext cx="675966" cy="29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