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5" r="74181"/>
          <a:stretch>
            <a:fillRect/>
          </a:stretch>
        </p:blipFill>
        <p:spPr>
          <a:xfrm>
            <a:off x="4608830" y="3199130"/>
            <a:ext cx="2974340" cy="1860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62780" y="1872298"/>
            <a:ext cx="3266440" cy="96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82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955933" y="1606086"/>
            <a:ext cx="447472" cy="23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38545" y="1920504"/>
            <a:ext cx="333223" cy="38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22644" y="2206338"/>
            <a:ext cx="704528" cy="314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99669" y="2539812"/>
            <a:ext cx="590280" cy="38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87404" y="4130956"/>
            <a:ext cx="456991" cy="438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968099" y="4130956"/>
            <a:ext cx="456991" cy="419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386677" y="4130956"/>
            <a:ext cx="447471" cy="4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129289" y="4140484"/>
            <a:ext cx="504595" cy="4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566909" y="4121429"/>
            <a:ext cx="485553" cy="419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357123" y="4159540"/>
            <a:ext cx="485553" cy="343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775702" y="4130956"/>
            <a:ext cx="476033" cy="428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565917" y="4130956"/>
            <a:ext cx="466512" cy="400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965454" y="4121429"/>
            <a:ext cx="504595" cy="438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765190" y="4121429"/>
            <a:ext cx="428429" cy="419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5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3024" y="1548447"/>
            <a:ext cx="685487" cy="30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33818" y="1548447"/>
            <a:ext cx="1009190" cy="30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56462" y="1548447"/>
            <a:ext cx="1009190" cy="30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73024" y="2167401"/>
            <a:ext cx="685487" cy="30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05190" y="2167401"/>
            <a:ext cx="675966" cy="30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56462" y="2167401"/>
            <a:ext cx="1009190" cy="30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396198" y="2776834"/>
            <a:ext cx="1323371" cy="314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157520" y="2776834"/>
            <a:ext cx="1323371" cy="314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9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376165" y="1872771"/>
            <a:ext cx="180892" cy="123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89950" y="1882298"/>
            <a:ext cx="161852" cy="114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03735" y="1882298"/>
            <a:ext cx="161852" cy="114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27041" y="1882298"/>
            <a:ext cx="161851" cy="114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09895" y="2512060"/>
            <a:ext cx="213360" cy="208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47404" y="3711488"/>
            <a:ext cx="685487" cy="304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65851" y="3711488"/>
            <a:ext cx="695008" cy="314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517015" y="2512060"/>
            <a:ext cx="213360" cy="208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9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52859" y="1806785"/>
            <a:ext cx="238016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04264" y="1816318"/>
            <a:ext cx="295140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22512" y="2483643"/>
            <a:ext cx="257057" cy="257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67702" y="3417897"/>
            <a:ext cx="218975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32033" y="3408364"/>
            <a:ext cx="257057" cy="24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