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18"/>
          <a:stretch>
            <a:fillRect/>
          </a:stretch>
        </p:blipFill>
        <p:spPr>
          <a:xfrm>
            <a:off x="5360035" y="4130675"/>
            <a:ext cx="1472565" cy="78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3915410" y="1872298"/>
            <a:ext cx="4361180" cy="2034540"/>
            <a:chOff x="6609" y="3056"/>
            <a:chExt cx="6868" cy="3204"/>
          </a:xfrm>
        </p:grpSpPr>
        <p:pic>
          <p:nvPicPr>
            <p:cNvPr id="2" name="img_167772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43" b="53988"/>
            <a:stretch>
              <a:fillRect/>
            </a:stretch>
          </p:blipFill>
          <p:spPr>
            <a:xfrm>
              <a:off x="6609" y="4812"/>
              <a:ext cx="6868" cy="144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7471" y="3056"/>
              <a:ext cx="5144" cy="15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6380" y="2015031"/>
            <a:ext cx="342743" cy="29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54049" y="2557802"/>
            <a:ext cx="656925" cy="30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41818" y="2472101"/>
            <a:ext cx="1370975" cy="30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54049" y="3110094"/>
            <a:ext cx="656925" cy="314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32297" y="3033916"/>
            <a:ext cx="1256727" cy="29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5735" y="3557642"/>
            <a:ext cx="4598479" cy="30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5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75570" y="891617"/>
            <a:ext cx="1342413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05851" y="1416004"/>
            <a:ext cx="1323371" cy="314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52727" y="2693602"/>
            <a:ext cx="3037090" cy="314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25090" y="4314435"/>
            <a:ext cx="637884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38347" y="4314435"/>
            <a:ext cx="656925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65586" y="4314435"/>
            <a:ext cx="656925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14810"/>
            <a:ext cx="11520000" cy="161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0612859" y="5057738"/>
            <a:ext cx="228496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99338" y="3027036"/>
            <a:ext cx="2494413" cy="314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34876" y="3570428"/>
            <a:ext cx="1323371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95669" y="3570428"/>
            <a:ext cx="2294479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