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15410" y="1872298"/>
            <a:ext cx="4361180" cy="3113405"/>
            <a:chOff x="6609" y="3056"/>
            <a:chExt cx="6868" cy="4903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43"/>
            <a:stretch>
              <a:fillRect/>
            </a:stretch>
          </p:blipFill>
          <p:spPr>
            <a:xfrm>
              <a:off x="6609" y="4813"/>
              <a:ext cx="6868" cy="31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471" y="3056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2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9933" y="987763"/>
            <a:ext cx="247537" cy="239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52660"/>
            <a:ext cx="11520000" cy="3257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4967107" y="3943337"/>
            <a:ext cx="476033" cy="40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643074" y="3924286"/>
            <a:ext cx="437950" cy="4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251404" y="3924286"/>
            <a:ext cx="476033" cy="43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577752" y="4895912"/>
            <a:ext cx="428429" cy="4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215636" y="4934015"/>
            <a:ext cx="437950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4548198" y="4895912"/>
            <a:ext cx="495074" cy="409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689024" y="4895912"/>
            <a:ext cx="514115" cy="4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11345950" y="4895912"/>
            <a:ext cx="504595" cy="4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9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6330" y="2582417"/>
            <a:ext cx="990148" cy="30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9239" y="2582417"/>
            <a:ext cx="999669" cy="30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8710" y="3231876"/>
            <a:ext cx="1323371" cy="296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8710" y="3222325"/>
            <a:ext cx="1323371" cy="30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86320"/>
            <a:ext cx="11520000" cy="456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57586" y="2619969"/>
            <a:ext cx="5493421" cy="314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98743" y="3896348"/>
            <a:ext cx="1513785" cy="30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58446" y="4544063"/>
            <a:ext cx="666446" cy="29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0247" y="4544063"/>
            <a:ext cx="999669" cy="295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/>
          <a:stretch>
            <a:fillRect/>
          </a:stretch>
        </p:blipFill>
        <p:spPr>
          <a:xfrm>
            <a:off x="1029970" y="4918710"/>
            <a:ext cx="11029950" cy="177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2534484" y="5691814"/>
            <a:ext cx="1028231" cy="305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