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3" r:id="rId5"/>
    <p:sldId id="262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462780" y="2336800"/>
            <a:ext cx="3266440" cy="2184400"/>
            <a:chOff x="6895" y="3157"/>
            <a:chExt cx="5144" cy="3440"/>
          </a:xfrm>
        </p:grpSpPr>
        <p:pic>
          <p:nvPicPr>
            <p:cNvPr id="3" name="img_1677721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21" t="48566" r="37791" b="13642"/>
            <a:stretch>
              <a:fillRect/>
            </a:stretch>
          </p:blipFill>
          <p:spPr>
            <a:xfrm>
              <a:off x="7028" y="5465"/>
              <a:ext cx="4878" cy="113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2" name="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895" y="3157"/>
              <a:ext cx="5144" cy="151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26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96415" y="1457325"/>
            <a:ext cx="945515" cy="482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215380" y="1457325"/>
            <a:ext cx="458470" cy="482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74885" y="1457960"/>
            <a:ext cx="511175" cy="481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96415" y="2044700"/>
            <a:ext cx="377825" cy="476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060565" y="2044065"/>
            <a:ext cx="511810" cy="476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526905" y="2044700"/>
            <a:ext cx="626110" cy="476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149322" y="3931896"/>
            <a:ext cx="504595" cy="400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968099" y="3931896"/>
            <a:ext cx="428429" cy="390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396198" y="3903303"/>
            <a:ext cx="456991" cy="438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157851" y="3931896"/>
            <a:ext cx="447471" cy="400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5595471" y="3903303"/>
            <a:ext cx="466512" cy="447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6357123" y="3922365"/>
            <a:ext cx="476033" cy="428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794743" y="3931896"/>
            <a:ext cx="447471" cy="362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8565917" y="3950957"/>
            <a:ext cx="437950" cy="371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10003537" y="3912834"/>
            <a:ext cx="447471" cy="438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10755669" y="3912834"/>
            <a:ext cx="476033" cy="438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68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585619" y="1453757"/>
            <a:ext cx="247537" cy="238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66247" y="1996928"/>
            <a:ext cx="228495" cy="238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966446" y="3635971"/>
            <a:ext cx="418909" cy="238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889289" y="3635971"/>
            <a:ext cx="476033" cy="238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61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443140" y="2005380"/>
            <a:ext cx="285619" cy="238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014049" y="3071770"/>
            <a:ext cx="4931702" cy="314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882413" y="3614486"/>
            <a:ext cx="9796760" cy="314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3"/>
          <a:stretch>
            <a:fillRect/>
          </a:stretch>
        </p:blipFill>
        <p:spPr>
          <a:xfrm>
            <a:off x="1020445" y="4081145"/>
            <a:ext cx="11039475" cy="1527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2"/>
            </p:custDataLst>
          </p:nvPr>
        </p:nvSpPr>
        <p:spPr bwMode="white">
          <a:xfrm>
            <a:off x="5571571" y="4711248"/>
            <a:ext cx="990148" cy="305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9094215" y="4711248"/>
            <a:ext cx="675966" cy="29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4933686" y="5255506"/>
            <a:ext cx="3884429" cy="305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242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680165" y="1511878"/>
            <a:ext cx="2275438" cy="314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490743" y="2055698"/>
            <a:ext cx="2332561" cy="314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60264" y="2065238"/>
            <a:ext cx="685487" cy="295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87471" y="2609058"/>
            <a:ext cx="1637553" cy="305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2023-08-11T13:26:13Z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