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00965"/>
            <a:ext cx="7448550" cy="6600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9826381" cy="6014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82390" y="2324418"/>
            <a:ext cx="4427220" cy="2209165"/>
            <a:chOff x="6114" y="3203"/>
            <a:chExt cx="6972" cy="3479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020" y="3203"/>
              <a:ext cx="5161" cy="160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114" y="5530"/>
              <a:ext cx="6972" cy="11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944225" cy="4635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5183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6231"/>
            <a:ext cx="9553569" cy="6013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89520"/>
            <a:ext cx="9611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810875" cy="530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789920" cy="432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8495"/>
            <a:ext cx="8366858" cy="6606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2023-08-11T13:13:43Z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