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8" r:id="rId3"/>
    <p:sldId id="264" r:id="rId4"/>
    <p:sldId id="263" r:id="rId5"/>
    <p:sldId id="262" r:id="rId6"/>
    <p:sldId id="261" r:id="rId7"/>
    <p:sldId id="257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7" d="100"/>
          <a:sy n="87" d="100"/>
        </p:scale>
        <p:origin x="480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-635"/>
            <a:ext cx="1219073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4389755" y="1980248"/>
            <a:ext cx="3412490" cy="2897505"/>
            <a:chOff x="6894" y="3219"/>
            <a:chExt cx="5374" cy="4563"/>
          </a:xfrm>
        </p:grpSpPr>
        <p:pic>
          <p:nvPicPr>
            <p:cNvPr id="3" name="img_16777215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969" r="70378" b="11390"/>
            <a:stretch>
              <a:fillRect/>
            </a:stretch>
          </p:blipFill>
          <p:spPr>
            <a:xfrm>
              <a:off x="6894" y="5400"/>
              <a:ext cx="5374" cy="2382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</p:spPr>
        </p:pic>
        <p:pic>
          <p:nvPicPr>
            <p:cNvPr id="2" name="图片 1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4"/>
            <a:stretch>
              <a:fillRect/>
            </a:stretch>
          </p:blipFill>
          <p:spPr>
            <a:xfrm>
              <a:off x="7001" y="3219"/>
              <a:ext cx="5161" cy="1603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192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7147338" y="977910"/>
            <a:ext cx="247537" cy="2388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477316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3653155" y="1567815"/>
            <a:ext cx="523240" cy="4095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8470710" y="1548872"/>
            <a:ext cx="380826" cy="45730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9080033" y="1577454"/>
            <a:ext cx="504595" cy="37156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9727438" y="1539345"/>
            <a:ext cx="504595" cy="4477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4395867" y="2473017"/>
            <a:ext cx="504595" cy="4001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3405719" y="3378107"/>
            <a:ext cx="447471" cy="4191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4091206" y="3378107"/>
            <a:ext cx="437950" cy="4001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7651933" y="3387635"/>
            <a:ext cx="495074" cy="3810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8308859" y="3368580"/>
            <a:ext cx="485553" cy="43825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4176892" y="4273670"/>
            <a:ext cx="456991" cy="43825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/>
        </p:nvSpPr>
        <p:spPr bwMode="white">
          <a:xfrm>
            <a:off x="4824297" y="4321307"/>
            <a:ext cx="437950" cy="3810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/>
          <p:cNvSpPr/>
          <p:nvPr/>
        </p:nvSpPr>
        <p:spPr bwMode="white">
          <a:xfrm>
            <a:off x="9556066" y="4302252"/>
            <a:ext cx="504595" cy="39061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/>
          <p:cNvSpPr/>
          <p:nvPr/>
        </p:nvSpPr>
        <p:spPr bwMode="white">
          <a:xfrm>
            <a:off x="10212991" y="4292725"/>
            <a:ext cx="495074" cy="39061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" name="矩形 1"/>
          <p:cNvSpPr/>
          <p:nvPr>
            <p:custDataLst>
              <p:tags r:id="rId1"/>
            </p:custDataLst>
          </p:nvPr>
        </p:nvSpPr>
        <p:spPr bwMode="white">
          <a:xfrm>
            <a:off x="4303395" y="1524000"/>
            <a:ext cx="523240" cy="4819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2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291509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矩形 8"/>
          <p:cNvSpPr/>
          <p:nvPr/>
        </p:nvSpPr>
        <p:spPr bwMode="white">
          <a:xfrm>
            <a:off x="10527173" y="2596712"/>
            <a:ext cx="685487" cy="30484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6214314" y="3187353"/>
            <a:ext cx="666446" cy="2953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293161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558710" y="2066441"/>
            <a:ext cx="4350942" cy="31512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1558710" y="3221897"/>
            <a:ext cx="5312528" cy="31512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img_1677721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89"/>
          <a:stretch>
            <a:fillRect/>
          </a:stretch>
        </p:blipFill>
        <p:spPr>
          <a:xfrm>
            <a:off x="1022350" y="3776345"/>
            <a:ext cx="11037570" cy="226250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0" name="矩形 9"/>
          <p:cNvSpPr/>
          <p:nvPr>
            <p:custDataLst>
              <p:tags r:id="rId2"/>
            </p:custDataLst>
          </p:nvPr>
        </p:nvSpPr>
        <p:spPr bwMode="white">
          <a:xfrm>
            <a:off x="10057707" y="4511396"/>
            <a:ext cx="685487" cy="30551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>
            <p:custDataLst>
              <p:tags r:id="rId3"/>
            </p:custDataLst>
          </p:nvPr>
        </p:nvSpPr>
        <p:spPr bwMode="white">
          <a:xfrm>
            <a:off x="2041310" y="5666620"/>
            <a:ext cx="5769520" cy="3150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0" grpId="0" bldLvl="0" animBg="1"/>
      <p:bldP spid="11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2000" cy="68592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mEwNDIyOWRiMmNmMzNhMjM4NGE0YmFmYzU2ZGJhYWI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WPS">
  <a:themeElements>
    <a:clrScheme name="WPS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4874CB"/>
      </a:accent1>
      <a:accent2>
        <a:srgbClr val="E6724B"/>
      </a:accent2>
      <a:accent3>
        <a:srgbClr val="EFBB1F"/>
      </a:accent3>
      <a:accent4>
        <a:srgbClr val="75BD42"/>
      </a:accent4>
      <a:accent5>
        <a:srgbClr val="30C0B4"/>
      </a:accent5>
      <a:accent6>
        <a:srgbClr val="E05269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1" baseType="lpstr">
      <vt:lpstr>微软雅黑</vt:lpstr>
      <vt:lpstr>Arial</vt:lpstr>
      <vt:lpstr>Calibri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4</cp:revision>
  <dcterms:created xsi:type="dcterms:W3CDTF">2023-08-06T03:37:00Z</dcterms:created>
  <dcterms:modified xsi:type="dcterms:W3CDTF">2023-08-11T13:11:17Z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2AF3F1CD2EAA49149F0E92C53EB101E7_12</vt:lpwstr>
  </property>
  <property fmtid="{D5CDD505-2E9C-101B-9397-08002B2CF9AE}" pid="3" name="KSOProductBuildVer">
    <vt:lpwstr>2052-11.1.0.14309</vt:lpwstr>
  </property>
</Properties>
</file>