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457700" y="1938338"/>
            <a:ext cx="3276600" cy="2981325"/>
            <a:chOff x="7020" y="3219"/>
            <a:chExt cx="5160" cy="4695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69"/>
            <a:stretch>
              <a:fillRect/>
            </a:stretch>
          </p:blipFill>
          <p:spPr>
            <a:xfrm>
              <a:off x="8483" y="6784"/>
              <a:ext cx="2237" cy="113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grpSp>
          <p:nvGrpSpPr>
            <p:cNvPr id="5" name="组合 4"/>
            <p:cNvGrpSpPr/>
            <p:nvPr/>
          </p:nvGrpSpPr>
          <p:grpSpPr>
            <a:xfrm>
              <a:off x="7020" y="3219"/>
              <a:ext cx="5161" cy="3156"/>
              <a:chOff x="7340" y="2890"/>
              <a:chExt cx="5161" cy="3156"/>
            </a:xfrm>
          </p:grpSpPr>
          <p:pic>
            <p:nvPicPr>
              <p:cNvPr id="4" name="img_16777215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73" t="38443" r="37879" b="38005"/>
              <a:stretch>
                <a:fillRect/>
              </a:stretch>
            </p:blipFill>
            <p:spPr>
              <a:xfrm>
                <a:off x="7531" y="5078"/>
                <a:ext cx="4780" cy="96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</p:pic>
          <p:pic>
            <p:nvPicPr>
              <p:cNvPr id="6" name="图片 5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7340" y="2890"/>
                <a:ext cx="5161" cy="160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785223" y="920170"/>
            <a:ext cx="247537" cy="238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92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81487" y="3981988"/>
            <a:ext cx="447471" cy="40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39985" y="3982085"/>
            <a:ext cx="46863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73300" y="4678045"/>
            <a:ext cx="466725" cy="391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40300" y="4678045"/>
            <a:ext cx="435610" cy="391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61322" y="4678260"/>
            <a:ext cx="456991" cy="391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51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76495" y="881864"/>
            <a:ext cx="675966" cy="30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65785" y="881864"/>
            <a:ext cx="675966" cy="30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65322" y="881864"/>
            <a:ext cx="675966" cy="295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35008" y="1519799"/>
            <a:ext cx="352264" cy="30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06115" y="2776627"/>
            <a:ext cx="3398876" cy="31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28910"/>
            <a:ext cx="11520000" cy="251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2520297" y="4211236"/>
            <a:ext cx="323702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5243206" y="4211236"/>
            <a:ext cx="323702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7966115" y="4211236"/>
            <a:ext cx="323702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082677" y="5461050"/>
            <a:ext cx="8368662" cy="31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43867" y="3467683"/>
            <a:ext cx="2161190" cy="305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90280" y="3458142"/>
            <a:ext cx="2875239" cy="31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50743" y="3467683"/>
            <a:ext cx="695008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6991" y="4097360"/>
            <a:ext cx="2437289" cy="305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