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5" r:id="rId4"/>
    <p:sldId id="272" r:id="rId5"/>
    <p:sldId id="271" r:id="rId6"/>
    <p:sldId id="267" r:id="rId7"/>
    <p:sldId id="265" r:id="rId8"/>
    <p:sldId id="263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66710" y="834284"/>
            <a:ext cx="285619" cy="2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43100" y="2318703"/>
            <a:ext cx="8305800" cy="2220595"/>
            <a:chOff x="3076" y="3715"/>
            <a:chExt cx="13080" cy="3497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19" y="3715"/>
              <a:ext cx="5195" cy="15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076" y="5400"/>
              <a:ext cx="13080" cy="18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22" y="921802"/>
            <a:ext cx="11491956" cy="501439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0011019" y="1514817"/>
            <a:ext cx="1594827" cy="38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30220" y="4293186"/>
            <a:ext cx="750766" cy="38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2589" y="4844171"/>
            <a:ext cx="703874" cy="38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19" y="1215198"/>
            <a:ext cx="11568162" cy="4427604"/>
          </a:xfrm>
          <a:prstGeom prst="rect">
            <a:avLst/>
          </a:prstGeom>
        </p:spPr>
      </p:pic>
      <p:sp useBgFill="1">
        <p:nvSpPr>
          <p:cNvPr id="4" name="矩形 3"/>
          <p:cNvSpPr/>
          <p:nvPr>
            <p:custDataLst>
              <p:tags r:id="rId1"/>
            </p:custDataLst>
          </p:nvPr>
        </p:nvSpPr>
        <p:spPr bwMode="white">
          <a:xfrm>
            <a:off x="999636" y="5204017"/>
            <a:ext cx="6503133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0038129" y="4478313"/>
            <a:ext cx="1841952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939698" y="5029298"/>
            <a:ext cx="2098431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298" y="1253301"/>
            <a:ext cx="11583404" cy="4351397"/>
          </a:xfrm>
          <a:prstGeom prst="rect">
            <a:avLst/>
          </a:prstGeom>
        </p:spPr>
      </p:pic>
      <p:sp useBgFill="1">
        <p:nvSpPr>
          <p:cNvPr id="4" name="矩形 3"/>
          <p:cNvSpPr/>
          <p:nvPr>
            <p:custDataLst>
              <p:tags r:id="rId1"/>
            </p:custDataLst>
          </p:nvPr>
        </p:nvSpPr>
        <p:spPr bwMode="white">
          <a:xfrm>
            <a:off x="8033483" y="1160683"/>
            <a:ext cx="2599348" cy="503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0965816" y="2242617"/>
            <a:ext cx="827600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033483" y="2803179"/>
            <a:ext cx="182562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038492" y="3339490"/>
            <a:ext cx="2754923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984686" y="3898851"/>
            <a:ext cx="3903016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8040150" y="4443144"/>
            <a:ext cx="3847552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7929537" y="4997993"/>
            <a:ext cx="3289448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745" y="1118235"/>
            <a:ext cx="11954510" cy="1826260"/>
          </a:xfrm>
          <a:prstGeom prst="rect">
            <a:avLst/>
          </a:prstGeom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5337175" y="1723390"/>
            <a:ext cx="122618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33760" y="1720215"/>
            <a:ext cx="95440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68655" y="2286000"/>
            <a:ext cx="6816090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r="83596"/>
          <a:stretch>
            <a:fillRect/>
          </a:stretch>
        </p:blipFill>
        <p:spPr>
          <a:xfrm>
            <a:off x="5151120" y="1294130"/>
            <a:ext cx="1889760" cy="58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0" y="2128430"/>
            <a:ext cx="11520000" cy="382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5360"/>
            <a:ext cx="11520000" cy="281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" y="3022510"/>
            <a:ext cx="11520000" cy="3664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5425325" y="3280157"/>
            <a:ext cx="5521983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2702416" y="3824078"/>
            <a:ext cx="8701884" cy="314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38347" y="2094474"/>
            <a:ext cx="961586" cy="29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91471" y="2858071"/>
            <a:ext cx="675966" cy="29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27768" y="2867616"/>
            <a:ext cx="1275768" cy="30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0991" y="3612123"/>
            <a:ext cx="647404" cy="29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66909" y="3612123"/>
            <a:ext cx="961586" cy="29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61256" y="3602578"/>
            <a:ext cx="2075504" cy="314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