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46905" y="2403475"/>
            <a:ext cx="3298190" cy="2051050"/>
            <a:chOff x="7003" y="3760"/>
            <a:chExt cx="5194" cy="3230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18" r="79434" b="27317"/>
            <a:stretch>
              <a:fillRect/>
            </a:stretch>
          </p:blipFill>
          <p:spPr>
            <a:xfrm>
              <a:off x="7735" y="5940"/>
              <a:ext cx="3731" cy="105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003" y="3760"/>
              <a:ext cx="5195" cy="15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01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624694" y="1988547"/>
            <a:ext cx="704528" cy="38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47471" y="1988547"/>
            <a:ext cx="704528" cy="38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42942" y="3285708"/>
            <a:ext cx="238016" cy="24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08859" y="3285708"/>
            <a:ext cx="533156" cy="24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672628" y="3810295"/>
            <a:ext cx="990148" cy="314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671310" y="3809365"/>
            <a:ext cx="421005" cy="32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84892" y="3810295"/>
            <a:ext cx="666446" cy="305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663107" y="4392110"/>
            <a:ext cx="218975" cy="228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948396" y="4363496"/>
            <a:ext cx="685487" cy="305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337752" y="4420724"/>
            <a:ext cx="304661" cy="190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2481580" y="2524125"/>
            <a:ext cx="704215" cy="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2"/>
            </p:custDataLst>
          </p:nvPr>
        </p:nvSpPr>
        <p:spPr bwMode="white">
          <a:xfrm>
            <a:off x="7840980" y="2524125"/>
            <a:ext cx="704215" cy="88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bldLvl="0" animBg="1"/>
      <p:bldP spid="12" grpId="0" animBg="1"/>
      <p:bldP spid="13" grpId="0" animBg="1"/>
      <p:bldP spid="14" grpId="0" animBg="1"/>
      <p:bldP spid="15" grpId="0" animBg="1"/>
      <p:bldP spid="2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80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20694" y="1435166"/>
            <a:ext cx="352264" cy="286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96462" y="1435166"/>
            <a:ext cx="361785" cy="286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57520" y="1444701"/>
            <a:ext cx="352264" cy="266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33289" y="1435166"/>
            <a:ext cx="352264" cy="286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84826" y="1425630"/>
            <a:ext cx="371305" cy="295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70115" y="1435166"/>
            <a:ext cx="352264" cy="286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320694" y="1988228"/>
            <a:ext cx="352264" cy="276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96462" y="1988228"/>
            <a:ext cx="352264" cy="276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57520" y="1988228"/>
            <a:ext cx="352264" cy="276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433289" y="1988228"/>
            <a:ext cx="352264" cy="286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984826" y="1969157"/>
            <a:ext cx="371305" cy="305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270115" y="1988228"/>
            <a:ext cx="352264" cy="286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881090" y="2512683"/>
            <a:ext cx="675966" cy="314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595471" y="3065745"/>
            <a:ext cx="1285289" cy="305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613851" y="3065745"/>
            <a:ext cx="1294809" cy="305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632231" y="3065745"/>
            <a:ext cx="1275768" cy="305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6680826" y="3609271"/>
            <a:ext cx="1313851" cy="305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73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68231" y="1617598"/>
            <a:ext cx="171371" cy="85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53454" y="1627146"/>
            <a:ext cx="104727" cy="23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24429" y="1617598"/>
            <a:ext cx="285619" cy="248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18644" y="1779929"/>
            <a:ext cx="171371" cy="114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29510" y="2276475"/>
            <a:ext cx="347980" cy="278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91338" y="2286022"/>
            <a:ext cx="114247" cy="23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08925" y="2276473"/>
            <a:ext cx="295140" cy="248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568231" y="2935348"/>
            <a:ext cx="171371" cy="85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970530" y="2935605"/>
            <a:ext cx="292735" cy="283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060950" y="2935605"/>
            <a:ext cx="287020" cy="283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048115" y="2935605"/>
            <a:ext cx="317500" cy="284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4830528" y="2316502"/>
            <a:ext cx="114247" cy="23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13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96330" y="1464036"/>
            <a:ext cx="1323371" cy="305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72628" y="2007754"/>
            <a:ext cx="1009190" cy="305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58710" y="2561012"/>
            <a:ext cx="1628033" cy="305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27702" y="2971186"/>
            <a:ext cx="1285289" cy="314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57917" y="3104731"/>
            <a:ext cx="2275438" cy="314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66400"/>
            <a:ext cx="11520000" cy="2776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2272665" y="5322570"/>
            <a:ext cx="9617075" cy="481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996991" y="6032923"/>
            <a:ext cx="8673322" cy="314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2023-08-11T12:46:56Z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