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64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50615" y="1919288"/>
            <a:ext cx="4890770" cy="3019425"/>
            <a:chOff x="5928" y="3036"/>
            <a:chExt cx="7702" cy="4755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0" t="36465" r="29820"/>
            <a:stretch>
              <a:fillRect/>
            </a:stretch>
          </p:blipFill>
          <p:spPr>
            <a:xfrm>
              <a:off x="5928" y="5283"/>
              <a:ext cx="7703" cy="25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82" y="3036"/>
              <a:ext cx="5195" cy="1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1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96415" y="1543685"/>
            <a:ext cx="484505" cy="472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93335" y="1544320"/>
            <a:ext cx="663575" cy="47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60640" y="1470025"/>
            <a:ext cx="817880" cy="54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60330" y="1544320"/>
            <a:ext cx="408940" cy="47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06015" y="2122805"/>
            <a:ext cx="315595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10380" y="2122805"/>
            <a:ext cx="368300" cy="494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61275" y="2122805"/>
            <a:ext cx="370840" cy="484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60330" y="2122805"/>
            <a:ext cx="408940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0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77157" y="1513201"/>
            <a:ext cx="476033" cy="43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53123" y="1560985"/>
            <a:ext cx="409388" cy="324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96396" y="2392413"/>
            <a:ext cx="485553" cy="420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43801" y="2382857"/>
            <a:ext cx="476033" cy="43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47074" y="2401970"/>
            <a:ext cx="447471" cy="410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13520" y="2421083"/>
            <a:ext cx="466512" cy="372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/>
          <a:stretch>
            <a:fillRect/>
          </a:stretch>
        </p:blipFill>
        <p:spPr>
          <a:xfrm>
            <a:off x="1017270" y="3253105"/>
            <a:ext cx="11029950" cy="254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3054941" y="3424941"/>
            <a:ext cx="476033" cy="39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3683305" y="3396286"/>
            <a:ext cx="504595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3254875" y="4303676"/>
            <a:ext cx="485553" cy="39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3940362" y="4284573"/>
            <a:ext cx="390347" cy="448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10404891" y="4284573"/>
            <a:ext cx="485553" cy="401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11042776" y="4284573"/>
            <a:ext cx="514115" cy="39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4549685" y="5220616"/>
            <a:ext cx="456991" cy="334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5263734" y="5191962"/>
            <a:ext cx="428429" cy="401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5892098" y="5201513"/>
            <a:ext cx="380826" cy="353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5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48264" y="2095811"/>
            <a:ext cx="247537" cy="248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84363" y="2105365"/>
            <a:ext cx="228495" cy="238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57785" y="2669066"/>
            <a:ext cx="238016" cy="22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08132" y="2669066"/>
            <a:ext cx="285619" cy="22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9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91404" y="2590872"/>
            <a:ext cx="6769190" cy="314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8"/>
          <a:stretch>
            <a:fillRect/>
          </a:stretch>
        </p:blipFill>
        <p:spPr>
          <a:xfrm>
            <a:off x="984250" y="3234690"/>
            <a:ext cx="11075670" cy="2578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6097095" y="3836117"/>
            <a:ext cx="2018380" cy="315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136169" y="4399442"/>
            <a:ext cx="1304330" cy="30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8505822" y="4981864"/>
            <a:ext cx="238016" cy="23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