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4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8" r="78801" b="32916"/>
          <a:stretch>
            <a:fillRect/>
          </a:stretch>
        </p:blipFill>
        <p:spPr>
          <a:xfrm>
            <a:off x="4940935" y="3771900"/>
            <a:ext cx="2442210" cy="65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39298" y="2345690"/>
            <a:ext cx="3112770" cy="87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78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917851" y="1474526"/>
            <a:ext cx="1028231" cy="30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87206" y="2066685"/>
            <a:ext cx="371305" cy="30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82016" y="2076236"/>
            <a:ext cx="666446" cy="30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13851" y="2066685"/>
            <a:ext cx="1351933" cy="30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69220"/>
            <a:ext cx="11520000" cy="248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625355" y="4179968"/>
            <a:ext cx="685487" cy="31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3881752" y="4179968"/>
            <a:ext cx="675966" cy="31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7375834" y="4179968"/>
            <a:ext cx="675966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9622710" y="4179968"/>
            <a:ext cx="675966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634876" y="4771337"/>
            <a:ext cx="685487" cy="31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3872231" y="4771337"/>
            <a:ext cx="675966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7394876" y="4780875"/>
            <a:ext cx="675965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9632231" y="4771337"/>
            <a:ext cx="675965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1634876" y="5362706"/>
            <a:ext cx="675966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3872231" y="5362706"/>
            <a:ext cx="675966" cy="31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2"/>
            </p:custDataLst>
          </p:nvPr>
        </p:nvSpPr>
        <p:spPr bwMode="white">
          <a:xfrm>
            <a:off x="7375834" y="5372245"/>
            <a:ext cx="695008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9622710" y="5362706"/>
            <a:ext cx="675966" cy="30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7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13256" y="2094460"/>
            <a:ext cx="323702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86545" y="3249388"/>
            <a:ext cx="1009190" cy="31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22578" y="3249388"/>
            <a:ext cx="1009190" cy="31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24429" y="3841170"/>
            <a:ext cx="1009190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90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57983" y="1501981"/>
            <a:ext cx="1713719" cy="87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90745" y="2465070"/>
            <a:ext cx="2064385" cy="934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62247" y="3819316"/>
            <a:ext cx="961586" cy="562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8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24694" y="1550096"/>
            <a:ext cx="1637553" cy="30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72099" y="2141660"/>
            <a:ext cx="2275438" cy="30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72892" y="2733223"/>
            <a:ext cx="1961256" cy="30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