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82" r:id="rId15"/>
    <p:sldId id="260" r:id="rId16"/>
    <p:sldId id="25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717530" cy="4036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98879"/>
            <a:ext cx="10547100" cy="5981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6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45"/>
          <a:stretch>
            <a:fillRect/>
          </a:stretch>
        </p:blipFill>
        <p:spPr>
          <a:xfrm>
            <a:off x="539750" y="720090"/>
            <a:ext cx="11118850" cy="5135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>
          <a:xfrm>
            <a:off x="539750" y="2166620"/>
            <a:ext cx="10585450" cy="2040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43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5250" y="2298065"/>
            <a:ext cx="4381500" cy="2261870"/>
            <a:chOff x="6331" y="3694"/>
            <a:chExt cx="6900" cy="3562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330" y="3694"/>
              <a:ext cx="4902" cy="137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331" y="6008"/>
              <a:ext cx="6900" cy="1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1269345" cy="3155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56"/>
          <a:stretch>
            <a:fillRect/>
          </a:stretch>
        </p:blipFill>
        <p:spPr>
          <a:xfrm>
            <a:off x="488950" y="3876040"/>
            <a:ext cx="11388090" cy="325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"/>
          <a:stretch>
            <a:fillRect/>
          </a:stretch>
        </p:blipFill>
        <p:spPr>
          <a:xfrm>
            <a:off x="539750" y="930275"/>
            <a:ext cx="10720070" cy="522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024890"/>
            <a:ext cx="10676255" cy="394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664825" cy="5262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0448"/>
            <a:ext cx="10591062" cy="6069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862945" cy="5415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800080" cy="3907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2023-08-11T12:11:14Z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