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4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image" Target="../media/image5.png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image" Target="../media/image4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8.xml"/><Relationship Id="rId10" Type="http://schemas.openxmlformats.org/officeDocument/2006/relationships/tags" Target="../tags/tag13.xml"/><Relationship Id="rId4" Type="http://schemas.openxmlformats.org/officeDocument/2006/relationships/tags" Target="../tags/tag7.xml"/><Relationship Id="rId9" Type="http://schemas.openxmlformats.org/officeDocument/2006/relationships/tags" Target="../tags/tag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478655" y="2345690"/>
            <a:ext cx="3234690" cy="2166620"/>
            <a:chOff x="6927" y="2972"/>
            <a:chExt cx="5094" cy="3412"/>
          </a:xfrm>
        </p:grpSpPr>
        <p:pic>
          <p:nvPicPr>
            <p:cNvPr id="3" name="img_16777215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347" r="71922" b="27398"/>
            <a:stretch>
              <a:fillRect/>
            </a:stretch>
          </p:blipFill>
          <p:spPr>
            <a:xfrm>
              <a:off x="6927" y="5400"/>
              <a:ext cx="5094" cy="985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  <p:pic>
          <p:nvPicPr>
            <p:cNvPr id="5" name="图片 4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023" y="2972"/>
              <a:ext cx="4902" cy="137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3864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014380" y="977734"/>
            <a:ext cx="247537" cy="2481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262540"/>
            <a:ext cx="11520000" cy="27615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2"/>
            </p:custDataLst>
          </p:nvPr>
        </p:nvSpPr>
        <p:spPr bwMode="white">
          <a:xfrm>
            <a:off x="1634876" y="3891019"/>
            <a:ext cx="352264" cy="3047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3"/>
            </p:custDataLst>
          </p:nvPr>
        </p:nvSpPr>
        <p:spPr bwMode="white">
          <a:xfrm>
            <a:off x="2910644" y="3900542"/>
            <a:ext cx="361785" cy="2856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>
            <a:off x="5462181" y="3900542"/>
            <a:ext cx="371305" cy="2856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5"/>
            </p:custDataLst>
          </p:nvPr>
        </p:nvSpPr>
        <p:spPr bwMode="white">
          <a:xfrm>
            <a:off x="6747471" y="3910064"/>
            <a:ext cx="361785" cy="2856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6"/>
            </p:custDataLst>
          </p:nvPr>
        </p:nvSpPr>
        <p:spPr bwMode="white">
          <a:xfrm>
            <a:off x="9299008" y="3910064"/>
            <a:ext cx="361785" cy="276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7"/>
            </p:custDataLst>
          </p:nvPr>
        </p:nvSpPr>
        <p:spPr bwMode="white">
          <a:xfrm>
            <a:off x="10574776" y="3891019"/>
            <a:ext cx="371305" cy="3047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8"/>
            </p:custDataLst>
          </p:nvPr>
        </p:nvSpPr>
        <p:spPr bwMode="white">
          <a:xfrm>
            <a:off x="6518975" y="4433798"/>
            <a:ext cx="2104066" cy="3142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9"/>
            </p:custDataLst>
          </p:nvPr>
        </p:nvSpPr>
        <p:spPr bwMode="white">
          <a:xfrm>
            <a:off x="9070512" y="4433798"/>
            <a:ext cx="1323371" cy="3047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10"/>
            </p:custDataLst>
          </p:nvPr>
        </p:nvSpPr>
        <p:spPr bwMode="white">
          <a:xfrm>
            <a:off x="3957917" y="5500309"/>
            <a:ext cx="1313851" cy="3047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2947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558710" y="1872251"/>
            <a:ext cx="3065652" cy="3142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549190" y="2948320"/>
            <a:ext cx="2751471" cy="3047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549190" y="4557663"/>
            <a:ext cx="10149024" cy="3047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033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015371" y="2132814"/>
            <a:ext cx="647404" cy="3150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119438" y="2151906"/>
            <a:ext cx="656925" cy="2959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375504" y="2132814"/>
            <a:ext cx="666446" cy="2959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015371" y="2552840"/>
            <a:ext cx="647404" cy="2959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967107" y="2562386"/>
            <a:ext cx="961586" cy="2959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909322" y="2552840"/>
            <a:ext cx="656925" cy="2959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850876" y="2562386"/>
            <a:ext cx="352263" cy="2863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5995338" y="3211518"/>
            <a:ext cx="1313851" cy="3054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451669" y="3211518"/>
            <a:ext cx="1332892" cy="3054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0251074" y="3221064"/>
            <a:ext cx="1351933" cy="2959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006512" y="3746096"/>
            <a:ext cx="1304330" cy="3150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6708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624694" y="1921871"/>
            <a:ext cx="4055801" cy="3052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272099" y="2990202"/>
            <a:ext cx="6588297" cy="314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mEwNDIyOWRiMmNmMzNhMjM4NGE0YmFmYzU2ZGJhYW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2023-08-06T03:37:00Z</dcterms:created>
  <dcterms:modified xsi:type="dcterms:W3CDTF">2023-08-11T12:08:40Z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2052-11.1.0.14309</vt:lpwstr>
  </property>
</Properties>
</file>