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33825" y="1887220"/>
            <a:ext cx="4324350" cy="3083560"/>
            <a:chOff x="6195" y="3025"/>
            <a:chExt cx="6810" cy="4856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05" r="87129" b="15674"/>
            <a:stretch>
              <a:fillRect/>
            </a:stretch>
          </p:blipFill>
          <p:spPr>
            <a:xfrm>
              <a:off x="8432" y="7191"/>
              <a:ext cx="2335" cy="6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grpSp>
          <p:nvGrpSpPr>
            <p:cNvPr id="4" name="组合 3"/>
            <p:cNvGrpSpPr/>
            <p:nvPr/>
          </p:nvGrpSpPr>
          <p:grpSpPr>
            <a:xfrm>
              <a:off x="6195" y="3025"/>
              <a:ext cx="6811" cy="3320"/>
              <a:chOff x="6086" y="3059"/>
              <a:chExt cx="6811" cy="3320"/>
            </a:xfrm>
          </p:grpSpPr>
          <p:pic>
            <p:nvPicPr>
              <p:cNvPr id="2" name="img_16777215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60" r="62457" b="52355"/>
              <a:stretch>
                <a:fillRect/>
              </a:stretch>
            </p:blipFill>
            <p:spPr>
              <a:xfrm>
                <a:off x="6086" y="5277"/>
                <a:ext cx="6811" cy="1102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7041" y="3059"/>
                <a:ext cx="4902" cy="137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2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13123" y="1913107"/>
            <a:ext cx="1304329" cy="31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9157" y="2495344"/>
            <a:ext cx="1313851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75768" y="3068036"/>
            <a:ext cx="656925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65719" y="3068036"/>
            <a:ext cx="685487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65190" y="3068036"/>
            <a:ext cx="685487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9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7471" y="2474310"/>
            <a:ext cx="10958280" cy="3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7471" y="3046367"/>
            <a:ext cx="856859" cy="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78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76495" y="939672"/>
            <a:ext cx="247537" cy="238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79504" y="939672"/>
            <a:ext cx="228495" cy="238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81289" y="1522280"/>
            <a:ext cx="276099" cy="238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22510"/>
            <a:ext cx="11520000" cy="3425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8346942" y="3175160"/>
            <a:ext cx="247537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082677" y="6037350"/>
            <a:ext cx="4512793" cy="314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1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34016" y="2720187"/>
            <a:ext cx="285619" cy="228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47867" y="2720187"/>
            <a:ext cx="228495" cy="228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