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4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933825" y="1920875"/>
            <a:ext cx="4324350" cy="3016250"/>
            <a:chOff x="6086" y="3059"/>
            <a:chExt cx="6810" cy="4750"/>
          </a:xfrm>
        </p:grpSpPr>
        <p:pic>
          <p:nvPicPr>
            <p:cNvPr id="3" name="img_1677721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60" r="62457" b="8873"/>
            <a:stretch>
              <a:fillRect/>
            </a:stretch>
          </p:blipFill>
          <p:spPr>
            <a:xfrm>
              <a:off x="6086" y="5277"/>
              <a:ext cx="6811" cy="253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2" name="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041" y="3059"/>
              <a:ext cx="4902" cy="13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28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079371" y="1502605"/>
            <a:ext cx="390347" cy="257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262247" y="1836645"/>
            <a:ext cx="428429" cy="38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50809" y="2056156"/>
            <a:ext cx="466512" cy="257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187074" y="2380651"/>
            <a:ext cx="314181" cy="47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031855" y="2609215"/>
            <a:ext cx="485775" cy="248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262247" y="2934202"/>
            <a:ext cx="514115" cy="38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153320"/>
            <a:ext cx="11520000" cy="312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2"/>
            </p:custDataLst>
          </p:nvPr>
        </p:nvSpPr>
        <p:spPr bwMode="white">
          <a:xfrm>
            <a:off x="6795074" y="3964351"/>
            <a:ext cx="504595" cy="448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3"/>
            </p:custDataLst>
          </p:nvPr>
        </p:nvSpPr>
        <p:spPr bwMode="white">
          <a:xfrm>
            <a:off x="7452000" y="3954809"/>
            <a:ext cx="485553" cy="438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10041619" y="3964351"/>
            <a:ext cx="485553" cy="429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10689024" y="3954809"/>
            <a:ext cx="495074" cy="438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6"/>
            </p:custDataLst>
          </p:nvPr>
        </p:nvSpPr>
        <p:spPr bwMode="white">
          <a:xfrm>
            <a:off x="4776694" y="4842173"/>
            <a:ext cx="514115" cy="419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7"/>
            </p:custDataLst>
          </p:nvPr>
        </p:nvSpPr>
        <p:spPr bwMode="white">
          <a:xfrm>
            <a:off x="5443140" y="4842173"/>
            <a:ext cx="485553" cy="419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8"/>
            </p:custDataLst>
          </p:nvPr>
        </p:nvSpPr>
        <p:spPr bwMode="white">
          <a:xfrm>
            <a:off x="9994016" y="4851715"/>
            <a:ext cx="504595" cy="419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9"/>
            </p:custDataLst>
          </p:nvPr>
        </p:nvSpPr>
        <p:spPr bwMode="white">
          <a:xfrm>
            <a:off x="10660462" y="4870798"/>
            <a:ext cx="399867" cy="343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0"/>
            </p:custDataLst>
          </p:nvPr>
        </p:nvSpPr>
        <p:spPr bwMode="white">
          <a:xfrm>
            <a:off x="7337752" y="5700913"/>
            <a:ext cx="514115" cy="457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1"/>
            </p:custDataLst>
          </p:nvPr>
        </p:nvSpPr>
        <p:spPr bwMode="white">
          <a:xfrm>
            <a:off x="7994677" y="5729537"/>
            <a:ext cx="504595" cy="410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05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472363" y="1548856"/>
            <a:ext cx="675966" cy="304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986809" y="2101427"/>
            <a:ext cx="685487" cy="295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348925" y="2644470"/>
            <a:ext cx="685487" cy="304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672628" y="3187514"/>
            <a:ext cx="675966" cy="314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75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25223" y="2541313"/>
            <a:ext cx="4998347" cy="305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034743" y="3628379"/>
            <a:ext cx="3713057" cy="305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43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394876" y="1559819"/>
            <a:ext cx="228495" cy="238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366314" y="2113337"/>
            <a:ext cx="276099" cy="229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85355" y="2647768"/>
            <a:ext cx="247536" cy="248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385355" y="3201286"/>
            <a:ext cx="247536" cy="238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zM4MjdlZTBiODhlMzBjYzZlYzAxNzU4NmVhYWE0Z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2023-08-11T12:06:29Z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